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Default Extension="png" ContentType="image/png"/>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Lst>
  <p:notesMasterIdLst>
    <p:notesMasterId r:id="rId27"/>
  </p:notesMasterIdLst>
  <p:sldIdLst>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39" d="100"/>
          <a:sy n="39" d="100"/>
        </p:scale>
        <p:origin x="-81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0D099D-89A2-4D80-8BAF-10CA35B40C9C}" type="datetimeFigureOut">
              <a:rPr lang="en-US" smtClean="0"/>
              <a:t>29-Apr-15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D98D30-3203-4C19-90DE-7264EB5C113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7"/>
          <p:cNvSpPr>
            <a:spLocks noGrp="1" noChangeArrowheads="1"/>
          </p:cNvSpPr>
          <p:nvPr>
            <p:ph type="sldNum" sz="quarter"/>
          </p:nvPr>
        </p:nvSpPr>
        <p:spPr>
          <a:noFill/>
          <a:ln>
            <a:round/>
            <a:headEnd/>
            <a:tailEnd/>
          </a:ln>
        </p:spPr>
        <p:txBody>
          <a:bodyPr/>
          <a:lstStyle/>
          <a:p>
            <a:fld id="{10D5A796-E991-4165-AD55-2F8F02709492}" type="slidenum">
              <a:rPr lang="en-GB" altLang="en-US">
                <a:ea typeface="Microsoft YaHei" charset="-122"/>
              </a:rPr>
              <a:pPr/>
              <a:t>1</a:t>
            </a:fld>
            <a:endParaRPr lang="en-GB" altLang="en-US">
              <a:ea typeface="Microsoft YaHei" charset="-122"/>
            </a:endParaRPr>
          </a:p>
        </p:txBody>
      </p:sp>
      <p:sp>
        <p:nvSpPr>
          <p:cNvPr id="31747" name="Rectangle 1"/>
          <p:cNvSpPr txBox="1">
            <a:spLocks noChangeArrowheads="1" noTextEdit="1"/>
          </p:cNvSpPr>
          <p:nvPr>
            <p:ph type="sldImg"/>
          </p:nvPr>
        </p:nvSpPr>
        <p:spPr>
          <a:xfrm>
            <a:off x="1143000" y="685800"/>
            <a:ext cx="4572000" cy="3429000"/>
          </a:xfrm>
          <a:solidFill>
            <a:srgbClr val="FFFFFF"/>
          </a:solidFill>
          <a:ln/>
        </p:spPr>
      </p:sp>
      <p:sp>
        <p:nvSpPr>
          <p:cNvPr id="31748" name="Rectangle 2"/>
          <p:cNvSpPr txBox="1">
            <a:spLocks noChangeArrowheads="1"/>
          </p:cNvSpPr>
          <p:nvPr>
            <p:ph type="body" idx="1"/>
          </p:nvPr>
        </p:nvSpPr>
        <p:spPr>
          <a:xfrm>
            <a:off x="685800" y="4343400"/>
            <a:ext cx="5486400" cy="4114800"/>
          </a:xfrm>
          <a:noFill/>
        </p:spPr>
        <p:txBody>
          <a:bodyPr wrap="none" anchor="ct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7"/>
          <p:cNvSpPr>
            <a:spLocks noGrp="1" noChangeArrowheads="1"/>
          </p:cNvSpPr>
          <p:nvPr>
            <p:ph type="sldNum" sz="quarter"/>
          </p:nvPr>
        </p:nvSpPr>
        <p:spPr>
          <a:noFill/>
          <a:ln>
            <a:round/>
            <a:headEnd/>
            <a:tailEnd/>
          </a:ln>
        </p:spPr>
        <p:txBody>
          <a:bodyPr/>
          <a:lstStyle/>
          <a:p>
            <a:fld id="{03C1B1BF-ED70-4617-9341-D217AFFC9879}" type="slidenum">
              <a:rPr lang="en-GB" altLang="en-US">
                <a:ea typeface="Microsoft YaHei" charset="-122"/>
              </a:rPr>
              <a:pPr/>
              <a:t>10</a:t>
            </a:fld>
            <a:endParaRPr lang="en-GB" altLang="en-US">
              <a:ea typeface="Microsoft YaHei" charset="-122"/>
            </a:endParaRPr>
          </a:p>
        </p:txBody>
      </p:sp>
      <p:sp>
        <p:nvSpPr>
          <p:cNvPr id="40963" name="Rectangle 1"/>
          <p:cNvSpPr txBox="1">
            <a:spLocks noChangeArrowheads="1" noTextEdit="1"/>
          </p:cNvSpPr>
          <p:nvPr>
            <p:ph type="sldImg"/>
          </p:nvPr>
        </p:nvSpPr>
        <p:spPr>
          <a:xfrm>
            <a:off x="1143000" y="685800"/>
            <a:ext cx="4572000" cy="3429000"/>
          </a:xfrm>
          <a:solidFill>
            <a:srgbClr val="FFFFFF"/>
          </a:solidFill>
          <a:ln/>
        </p:spPr>
      </p:sp>
      <p:sp>
        <p:nvSpPr>
          <p:cNvPr id="40964"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These three slides should take about 15 minutes including large group processing time. This can be a tough activity but the sharing helps them recognize that dissonance activities require a level of sharing.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tLang="en-US" sz="1200">
              <a:solidFill>
                <a:srgbClr val="000000"/>
              </a:solidFill>
            </a:endParaRPr>
          </a:p>
        </p:txBody>
      </p:sp>
      <p:sp>
        <p:nvSpPr>
          <p:cNvPr id="40965"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FB11C557-993A-433C-AD55-67EE14908F73}"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10</a:t>
            </a:fld>
            <a:endParaRPr lang="en-GB" altLang="en-US" sz="120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7"/>
          <p:cNvSpPr>
            <a:spLocks noGrp="1" noChangeArrowheads="1"/>
          </p:cNvSpPr>
          <p:nvPr>
            <p:ph type="sldNum" sz="quarter"/>
          </p:nvPr>
        </p:nvSpPr>
        <p:spPr>
          <a:noFill/>
          <a:ln>
            <a:round/>
            <a:headEnd/>
            <a:tailEnd/>
          </a:ln>
        </p:spPr>
        <p:txBody>
          <a:bodyPr/>
          <a:lstStyle/>
          <a:p>
            <a:fld id="{3E93CC32-3008-4445-B059-270B1419F8CE}" type="slidenum">
              <a:rPr lang="en-GB" altLang="en-US">
                <a:ea typeface="Microsoft YaHei" charset="-122"/>
              </a:rPr>
              <a:pPr/>
              <a:t>11</a:t>
            </a:fld>
            <a:endParaRPr lang="en-GB" altLang="en-US">
              <a:ea typeface="Microsoft YaHei" charset="-122"/>
            </a:endParaRPr>
          </a:p>
        </p:txBody>
      </p:sp>
      <p:sp>
        <p:nvSpPr>
          <p:cNvPr id="41987" name="Rectangle 1"/>
          <p:cNvSpPr txBox="1">
            <a:spLocks noChangeArrowheads="1" noTextEdit="1"/>
          </p:cNvSpPr>
          <p:nvPr>
            <p:ph type="sldImg"/>
          </p:nvPr>
        </p:nvSpPr>
        <p:spPr>
          <a:xfrm>
            <a:off x="1143000" y="685800"/>
            <a:ext cx="4572000" cy="3429000"/>
          </a:xfrm>
          <a:solidFill>
            <a:srgbClr val="FFFFFF"/>
          </a:solidFill>
          <a:ln/>
        </p:spPr>
      </p:sp>
      <p:sp>
        <p:nvSpPr>
          <p:cNvPr id="41988"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1200">
                <a:solidFill>
                  <a:srgbClr val="000000"/>
                </a:solidFill>
              </a:rPr>
              <a:t>With the term Body Talk we mean: Any statement that implicitly or explicitly reinforces the Image Myth. </a:t>
            </a:r>
          </a:p>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1200">
                <a:solidFill>
                  <a:srgbClr val="000000"/>
                </a:solidFill>
              </a:rPr>
              <a:t>Read out these statements to the group.</a:t>
            </a:r>
          </a:p>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1200">
                <a:solidFill>
                  <a:srgbClr val="000000"/>
                </a:solidFill>
              </a:rPr>
              <a:t>These statements are examples. Please feel free to change some in order to reflect the reality of your culture/setting. The statements should be common phrases that people normally use when talking to each other.</a:t>
            </a:r>
          </a:p>
        </p:txBody>
      </p:sp>
      <p:sp>
        <p:nvSpPr>
          <p:cNvPr id="41989"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68C0C398-964F-46C5-BAFC-E263218A6571}"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11</a:t>
            </a:fld>
            <a:endParaRPr lang="en-GB" altLang="en-US" sz="120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7"/>
          <p:cNvSpPr>
            <a:spLocks noGrp="1" noChangeArrowheads="1"/>
          </p:cNvSpPr>
          <p:nvPr>
            <p:ph type="sldNum" sz="quarter"/>
          </p:nvPr>
        </p:nvSpPr>
        <p:spPr>
          <a:noFill/>
          <a:ln>
            <a:round/>
            <a:headEnd/>
            <a:tailEnd/>
          </a:ln>
        </p:spPr>
        <p:txBody>
          <a:bodyPr/>
          <a:lstStyle/>
          <a:p>
            <a:fld id="{BBF80D38-9FF1-4C34-9821-5D86A0B49FFE}" type="slidenum">
              <a:rPr lang="en-GB" altLang="en-US">
                <a:ea typeface="Microsoft YaHei" charset="-122"/>
              </a:rPr>
              <a:pPr/>
              <a:t>12</a:t>
            </a:fld>
            <a:endParaRPr lang="en-GB" altLang="en-US">
              <a:ea typeface="Microsoft YaHei" charset="-122"/>
            </a:endParaRPr>
          </a:p>
        </p:txBody>
      </p:sp>
      <p:sp>
        <p:nvSpPr>
          <p:cNvPr id="43011" name="Rectangle 1"/>
          <p:cNvSpPr txBox="1">
            <a:spLocks noChangeArrowheads="1" noTextEdit="1"/>
          </p:cNvSpPr>
          <p:nvPr>
            <p:ph type="sldImg"/>
          </p:nvPr>
        </p:nvSpPr>
        <p:spPr>
          <a:xfrm>
            <a:off x="1143000" y="685800"/>
            <a:ext cx="4572000" cy="3429000"/>
          </a:xfrm>
          <a:solidFill>
            <a:srgbClr val="FFFFFF"/>
          </a:solidFill>
          <a:ln/>
        </p:spPr>
      </p:sp>
      <p:sp>
        <p:nvSpPr>
          <p:cNvPr id="43012"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Ask these questions to the big group and allow a short time for discussion.</a:t>
            </a:r>
          </a:p>
        </p:txBody>
      </p:sp>
      <p:sp>
        <p:nvSpPr>
          <p:cNvPr id="43013"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FDC67C5D-0BC3-408F-A697-3509C80A90AD}"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12</a:t>
            </a:fld>
            <a:endParaRPr lang="en-GB" altLang="en-US" sz="1200">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7"/>
          <p:cNvSpPr>
            <a:spLocks noGrp="1" noChangeArrowheads="1"/>
          </p:cNvSpPr>
          <p:nvPr>
            <p:ph type="sldNum" sz="quarter"/>
          </p:nvPr>
        </p:nvSpPr>
        <p:spPr>
          <a:noFill/>
          <a:ln>
            <a:round/>
            <a:headEnd/>
            <a:tailEnd/>
          </a:ln>
        </p:spPr>
        <p:txBody>
          <a:bodyPr/>
          <a:lstStyle/>
          <a:p>
            <a:fld id="{7A9603CC-A219-4CFC-B63C-B5B1AAAACF8D}" type="slidenum">
              <a:rPr lang="en-GB" altLang="en-US">
                <a:ea typeface="Microsoft YaHei" charset="-122"/>
              </a:rPr>
              <a:pPr/>
              <a:t>13</a:t>
            </a:fld>
            <a:endParaRPr lang="en-GB" altLang="en-US">
              <a:ea typeface="Microsoft YaHei" charset="-122"/>
            </a:endParaRPr>
          </a:p>
        </p:txBody>
      </p:sp>
      <p:sp>
        <p:nvSpPr>
          <p:cNvPr id="44035" name="Rectangle 1"/>
          <p:cNvSpPr txBox="1">
            <a:spLocks noChangeArrowheads="1" noTextEdit="1"/>
          </p:cNvSpPr>
          <p:nvPr>
            <p:ph type="sldImg"/>
          </p:nvPr>
        </p:nvSpPr>
        <p:spPr>
          <a:xfrm>
            <a:off x="1143000" y="685800"/>
            <a:ext cx="4572000" cy="3429000"/>
          </a:xfrm>
          <a:solidFill>
            <a:srgbClr val="FFFFFF"/>
          </a:solidFill>
          <a:ln/>
        </p:spPr>
      </p:sp>
      <p:sp>
        <p:nvSpPr>
          <p:cNvPr id="44036"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In the small groups ask them to  do this activity. Allow enough time for every member of the small group to have a go. Leave the Body talk statemnets from slide 11 on the screen. When everyone has replied to at least one statement you can ask each group to share in plenary the best reply to a Body Talk statement from their group. </a:t>
            </a:r>
          </a:p>
        </p:txBody>
      </p:sp>
      <p:sp>
        <p:nvSpPr>
          <p:cNvPr id="44037"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83A6CD86-3B4A-4F0A-B348-1E9F30D6431F}"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13</a:t>
            </a:fld>
            <a:endParaRPr lang="en-GB" altLang="en-US" sz="120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7"/>
          <p:cNvSpPr>
            <a:spLocks noGrp="1" noChangeArrowheads="1"/>
          </p:cNvSpPr>
          <p:nvPr>
            <p:ph type="sldNum" sz="quarter"/>
          </p:nvPr>
        </p:nvSpPr>
        <p:spPr>
          <a:noFill/>
          <a:ln>
            <a:round/>
            <a:headEnd/>
            <a:tailEnd/>
          </a:ln>
        </p:spPr>
        <p:txBody>
          <a:bodyPr/>
          <a:lstStyle/>
          <a:p>
            <a:fld id="{7F51FD90-FBFF-4D4B-A77C-57E4FE818DF0}" type="slidenum">
              <a:rPr lang="en-GB" altLang="en-US">
                <a:ea typeface="Microsoft YaHei" charset="-122"/>
              </a:rPr>
              <a:pPr/>
              <a:t>14</a:t>
            </a:fld>
            <a:endParaRPr lang="en-GB" altLang="en-US">
              <a:ea typeface="Microsoft YaHei" charset="-122"/>
            </a:endParaRPr>
          </a:p>
        </p:txBody>
      </p:sp>
      <p:sp>
        <p:nvSpPr>
          <p:cNvPr id="45059" name="Rectangle 1"/>
          <p:cNvSpPr txBox="1">
            <a:spLocks noChangeArrowheads="1" noTextEdit="1"/>
          </p:cNvSpPr>
          <p:nvPr>
            <p:ph type="sldImg"/>
          </p:nvPr>
        </p:nvSpPr>
        <p:spPr>
          <a:xfrm>
            <a:off x="1143000" y="685800"/>
            <a:ext cx="4572000" cy="3429000"/>
          </a:xfrm>
          <a:solidFill>
            <a:srgbClr val="FFFFFF"/>
          </a:solidFill>
          <a:ln/>
        </p:spPr>
      </p:sp>
      <p:sp>
        <p:nvSpPr>
          <p:cNvPr id="45060"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These four slides should take about 20 minutes</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tLang="en-US" sz="1200">
              <a:solidFill>
                <a:srgbClr val="000000"/>
              </a:solidFill>
            </a:endParaRPr>
          </a:p>
        </p:txBody>
      </p:sp>
      <p:sp>
        <p:nvSpPr>
          <p:cNvPr id="45061"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A8D8D040-1E61-4B78-B533-4A8E9A4611E5}"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14</a:t>
            </a:fld>
            <a:endParaRPr lang="en-GB" altLang="en-US" sz="120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7"/>
          <p:cNvSpPr>
            <a:spLocks noGrp="1" noChangeArrowheads="1"/>
          </p:cNvSpPr>
          <p:nvPr>
            <p:ph type="sldNum" sz="quarter"/>
          </p:nvPr>
        </p:nvSpPr>
        <p:spPr>
          <a:noFill/>
          <a:ln>
            <a:round/>
            <a:headEnd/>
            <a:tailEnd/>
          </a:ln>
        </p:spPr>
        <p:txBody>
          <a:bodyPr/>
          <a:lstStyle/>
          <a:p>
            <a:fld id="{5FC34257-B4AC-48F1-8048-5DFA585A1F29}" type="slidenum">
              <a:rPr lang="en-GB" altLang="en-US">
                <a:ea typeface="Microsoft YaHei" charset="-122"/>
              </a:rPr>
              <a:pPr/>
              <a:t>15</a:t>
            </a:fld>
            <a:endParaRPr lang="en-GB" altLang="en-US">
              <a:ea typeface="Microsoft YaHei" charset="-122"/>
            </a:endParaRPr>
          </a:p>
        </p:txBody>
      </p:sp>
      <p:sp>
        <p:nvSpPr>
          <p:cNvPr id="46083" name="Rectangle 1"/>
          <p:cNvSpPr txBox="1">
            <a:spLocks noChangeArrowheads="1" noTextEdit="1"/>
          </p:cNvSpPr>
          <p:nvPr>
            <p:ph type="sldImg"/>
          </p:nvPr>
        </p:nvSpPr>
        <p:spPr>
          <a:xfrm>
            <a:off x="1143000" y="685800"/>
            <a:ext cx="4572000" cy="3429000"/>
          </a:xfrm>
          <a:solidFill>
            <a:srgbClr val="FFFFFF"/>
          </a:solidFill>
          <a:ln/>
        </p:spPr>
      </p:sp>
      <p:sp>
        <p:nvSpPr>
          <p:cNvPr id="46084"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Allow time in the small group to create their Top Ten list and then share in plenary and create a big list. Encourage participants to use this list in their personal life!</a:t>
            </a:r>
          </a:p>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If you are running out of time you can make it a Top Five list or skip this activity all together. </a:t>
            </a:r>
          </a:p>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It is more important to allow the time your group needs for the first three activities (Image Myth – Costs – Body Talk statements) that are key to the understanding of the concepts.</a:t>
            </a:r>
          </a:p>
        </p:txBody>
      </p:sp>
      <p:sp>
        <p:nvSpPr>
          <p:cNvPr id="46085"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84B5DEE1-37D8-4AF5-B60E-C1C9E5D9EEB9}"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15</a:t>
            </a:fld>
            <a:endParaRPr lang="en-GB" altLang="en-US" sz="120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p:cNvSpPr>
            <a:spLocks noGrp="1" noChangeArrowheads="1"/>
          </p:cNvSpPr>
          <p:nvPr>
            <p:ph type="sldNum" sz="quarter"/>
          </p:nvPr>
        </p:nvSpPr>
        <p:spPr>
          <a:noFill/>
          <a:ln>
            <a:round/>
            <a:headEnd/>
            <a:tailEnd/>
          </a:ln>
        </p:spPr>
        <p:txBody>
          <a:bodyPr/>
          <a:lstStyle/>
          <a:p>
            <a:fld id="{A8DAE27E-89CF-45F8-8858-2A85087D6C48}" type="slidenum">
              <a:rPr lang="en-GB" altLang="en-US">
                <a:ea typeface="Microsoft YaHei" charset="-122"/>
              </a:rPr>
              <a:pPr/>
              <a:t>16</a:t>
            </a:fld>
            <a:endParaRPr lang="en-GB" altLang="en-US">
              <a:ea typeface="Microsoft YaHei" charset="-122"/>
            </a:endParaRPr>
          </a:p>
        </p:txBody>
      </p:sp>
      <p:sp>
        <p:nvSpPr>
          <p:cNvPr id="47107" name="Rectangle 1"/>
          <p:cNvSpPr txBox="1">
            <a:spLocks noChangeArrowheads="1" noTextEdit="1"/>
          </p:cNvSpPr>
          <p:nvPr>
            <p:ph type="sldImg"/>
          </p:nvPr>
        </p:nvSpPr>
        <p:spPr>
          <a:xfrm>
            <a:off x="1143000" y="685800"/>
            <a:ext cx="4572000" cy="3429000"/>
          </a:xfrm>
          <a:solidFill>
            <a:srgbClr val="FFFFFF"/>
          </a:solidFill>
          <a:ln/>
        </p:spPr>
      </p:sp>
      <p:sp>
        <p:nvSpPr>
          <p:cNvPr id="47108"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Allow a total of 10 minutes for this </a:t>
            </a:r>
          </a:p>
        </p:txBody>
      </p:sp>
      <p:sp>
        <p:nvSpPr>
          <p:cNvPr id="47109"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E6B58E2F-EE7C-4BF2-A52E-590472F0ADCE}"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16</a:t>
            </a:fld>
            <a:endParaRPr lang="en-GB" altLang="en-US" sz="1200">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7"/>
          <p:cNvSpPr>
            <a:spLocks noGrp="1" noChangeArrowheads="1"/>
          </p:cNvSpPr>
          <p:nvPr>
            <p:ph type="sldNum" sz="quarter"/>
          </p:nvPr>
        </p:nvSpPr>
        <p:spPr>
          <a:noFill/>
          <a:ln>
            <a:round/>
            <a:headEnd/>
            <a:tailEnd/>
          </a:ln>
        </p:spPr>
        <p:txBody>
          <a:bodyPr/>
          <a:lstStyle/>
          <a:p>
            <a:fld id="{B3774DB7-750D-4167-8BCF-6E6D5E5C283C}" type="slidenum">
              <a:rPr lang="en-GB" altLang="en-US">
                <a:ea typeface="Microsoft YaHei" charset="-122"/>
              </a:rPr>
              <a:pPr/>
              <a:t>17</a:t>
            </a:fld>
            <a:endParaRPr lang="en-GB" altLang="en-US">
              <a:ea typeface="Microsoft YaHei" charset="-122"/>
            </a:endParaRPr>
          </a:p>
        </p:txBody>
      </p:sp>
      <p:sp>
        <p:nvSpPr>
          <p:cNvPr id="48131" name="Rectangle 1"/>
          <p:cNvSpPr txBox="1">
            <a:spLocks noChangeArrowheads="1" noTextEdit="1"/>
          </p:cNvSpPr>
          <p:nvPr>
            <p:ph type="sldImg"/>
          </p:nvPr>
        </p:nvSpPr>
        <p:spPr>
          <a:xfrm>
            <a:off x="1143000" y="685800"/>
            <a:ext cx="4572000" cy="3429000"/>
          </a:xfrm>
          <a:solidFill>
            <a:srgbClr val="FFFFFF"/>
          </a:solidFill>
          <a:ln/>
        </p:spPr>
      </p:sp>
      <p:sp>
        <p:nvSpPr>
          <p:cNvPr id="48132" name="Rectangle 2"/>
          <p:cNvSpPr txBox="1">
            <a:spLocks noChangeArrowheads="1"/>
          </p:cNvSpPr>
          <p:nvPr>
            <p:ph type="body" idx="1"/>
          </p:nvPr>
        </p:nvSpPr>
        <p:spPr>
          <a:xfrm>
            <a:off x="685800" y="4343400"/>
            <a:ext cx="5486400" cy="4114800"/>
          </a:xfrm>
          <a:noFill/>
        </p:spPr>
        <p:txBody>
          <a:bodyPr wrap="none" anchor="ctr"/>
          <a:lstStyle/>
          <a:p>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7"/>
          <p:cNvSpPr>
            <a:spLocks noGrp="1" noChangeArrowheads="1"/>
          </p:cNvSpPr>
          <p:nvPr>
            <p:ph type="sldNum" sz="quarter"/>
          </p:nvPr>
        </p:nvSpPr>
        <p:spPr>
          <a:noFill/>
          <a:ln>
            <a:round/>
            <a:headEnd/>
            <a:tailEnd/>
          </a:ln>
        </p:spPr>
        <p:txBody>
          <a:bodyPr/>
          <a:lstStyle/>
          <a:p>
            <a:fld id="{F55C8569-E4BA-4952-A0FF-CC5429B94B36}" type="slidenum">
              <a:rPr lang="en-GB" altLang="en-US">
                <a:ea typeface="Microsoft YaHei" charset="-122"/>
              </a:rPr>
              <a:pPr/>
              <a:t>18</a:t>
            </a:fld>
            <a:endParaRPr lang="en-GB" altLang="en-US">
              <a:ea typeface="Microsoft YaHei" charset="-122"/>
            </a:endParaRPr>
          </a:p>
        </p:txBody>
      </p:sp>
      <p:sp>
        <p:nvSpPr>
          <p:cNvPr id="49155" name="Rectangle 1"/>
          <p:cNvSpPr txBox="1">
            <a:spLocks noChangeArrowheads="1" noTextEdit="1"/>
          </p:cNvSpPr>
          <p:nvPr>
            <p:ph type="sldImg"/>
          </p:nvPr>
        </p:nvSpPr>
        <p:spPr>
          <a:xfrm>
            <a:off x="1143000" y="685800"/>
            <a:ext cx="4572000" cy="3429000"/>
          </a:xfrm>
          <a:solidFill>
            <a:srgbClr val="FFFFFF"/>
          </a:solidFill>
          <a:ln/>
        </p:spPr>
      </p:sp>
      <p:sp>
        <p:nvSpPr>
          <p:cNvPr id="49156"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This is an individual activity and participants can do it at their own time in the evening, preferable in front of a mirror.  This activity is a Personal Challenge activity from the 11-14 Activity Pack. You can give participants the same hand –out from the 11-14 Activitv pack, page…</a:t>
            </a:r>
          </a:p>
        </p:txBody>
      </p:sp>
      <p:sp>
        <p:nvSpPr>
          <p:cNvPr id="49157"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0651D4BA-5C29-4685-B865-3144FCDA2CB0}"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18</a:t>
            </a:fld>
            <a:endParaRPr lang="en-GB" altLang="en-US" sz="1200">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7"/>
          <p:cNvSpPr>
            <a:spLocks noGrp="1" noChangeArrowheads="1"/>
          </p:cNvSpPr>
          <p:nvPr>
            <p:ph type="sldNum" sz="quarter"/>
          </p:nvPr>
        </p:nvSpPr>
        <p:spPr>
          <a:noFill/>
          <a:ln>
            <a:round/>
            <a:headEnd/>
            <a:tailEnd/>
          </a:ln>
        </p:spPr>
        <p:txBody>
          <a:bodyPr/>
          <a:lstStyle/>
          <a:p>
            <a:fld id="{A7B51411-1F06-430B-8DBB-4879B881295D}" type="slidenum">
              <a:rPr lang="en-GB" altLang="en-US">
                <a:ea typeface="Microsoft YaHei" charset="-122"/>
              </a:rPr>
              <a:pPr/>
              <a:t>19</a:t>
            </a:fld>
            <a:endParaRPr lang="en-GB" altLang="en-US">
              <a:ea typeface="Microsoft YaHei" charset="-122"/>
            </a:endParaRPr>
          </a:p>
        </p:txBody>
      </p:sp>
      <p:sp>
        <p:nvSpPr>
          <p:cNvPr id="50179" name="Rectangle 1"/>
          <p:cNvSpPr txBox="1">
            <a:spLocks noChangeArrowheads="1" noTextEdit="1"/>
          </p:cNvSpPr>
          <p:nvPr>
            <p:ph type="sldImg"/>
          </p:nvPr>
        </p:nvSpPr>
        <p:spPr>
          <a:xfrm>
            <a:off x="1143000" y="685800"/>
            <a:ext cx="4572000" cy="3429000"/>
          </a:xfrm>
          <a:solidFill>
            <a:srgbClr val="FFFFFF"/>
          </a:solidFill>
          <a:ln/>
        </p:spPr>
      </p:sp>
      <p:sp>
        <p:nvSpPr>
          <p:cNvPr id="50180" name="Rectangle 2"/>
          <p:cNvSpPr txBox="1">
            <a:spLocks noChangeArrowheads="1"/>
          </p:cNvSpPr>
          <p:nvPr>
            <p:ph type="body" idx="1"/>
          </p:nvPr>
        </p:nvSpPr>
        <p:spPr>
          <a:xfrm>
            <a:off x="685800" y="4343400"/>
            <a:ext cx="5486400" cy="4114800"/>
          </a:xfrm>
          <a:noFill/>
        </p:spPr>
        <p:txBody>
          <a:bodyPr wrap="none" anchor="ct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p:cNvSpPr>
            <a:spLocks noGrp="1" noChangeArrowheads="1"/>
          </p:cNvSpPr>
          <p:nvPr>
            <p:ph type="sldNum" sz="quarter"/>
          </p:nvPr>
        </p:nvSpPr>
        <p:spPr>
          <a:noFill/>
          <a:ln>
            <a:round/>
            <a:headEnd/>
            <a:tailEnd/>
          </a:ln>
        </p:spPr>
        <p:txBody>
          <a:bodyPr/>
          <a:lstStyle/>
          <a:p>
            <a:fld id="{92F84E74-A0B8-4969-A3BF-A564382C0CEB}" type="slidenum">
              <a:rPr lang="en-GB" altLang="en-US">
                <a:ea typeface="Microsoft YaHei" charset="-122"/>
              </a:rPr>
              <a:pPr/>
              <a:t>2</a:t>
            </a:fld>
            <a:endParaRPr lang="en-GB" altLang="en-US">
              <a:ea typeface="Microsoft YaHei" charset="-122"/>
            </a:endParaRPr>
          </a:p>
        </p:txBody>
      </p:sp>
      <p:sp>
        <p:nvSpPr>
          <p:cNvPr id="32771" name="Rectangle 1"/>
          <p:cNvSpPr txBox="1">
            <a:spLocks noChangeArrowheads="1" noTextEdit="1"/>
          </p:cNvSpPr>
          <p:nvPr>
            <p:ph type="sldImg"/>
          </p:nvPr>
        </p:nvSpPr>
        <p:spPr>
          <a:xfrm>
            <a:off x="1143000" y="685800"/>
            <a:ext cx="4572000" cy="3429000"/>
          </a:xfrm>
          <a:solidFill>
            <a:srgbClr val="FFFFFF"/>
          </a:solidFill>
          <a:ln/>
        </p:spPr>
      </p:sp>
      <p:sp>
        <p:nvSpPr>
          <p:cNvPr id="32772"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Body Project is another Body-confidence initiative. The academics behind it and Dr. Carolyn Becker and Dr. Peter Stice have worked closely with WAGGGS in the development of the Free Being Me Activities. The Body Project is designed for young adults, mostly college women. By experiencing these activities, participants can recognize the importance of body-confidence n a person’s life better and make a personal connection to the issue. Moreover, participants recognize the importance of being</a:t>
            </a:r>
            <a:r>
              <a:rPr lang="en-GB" altLang="en-US" sz="1200">
                <a:solidFill>
                  <a:srgbClr val="000000"/>
                </a:solidFill>
              </a:rPr>
              <a:t> a </a:t>
            </a:r>
            <a:r>
              <a:rPr lang="en-US" altLang="en-US" sz="1200">
                <a:solidFill>
                  <a:srgbClr val="000000"/>
                </a:solidFill>
              </a:rPr>
              <a:t>positive role models for body confidence for girls </a:t>
            </a:r>
            <a:r>
              <a:rPr lang="en-GB" altLang="en-US" sz="1200">
                <a:solidFill>
                  <a:srgbClr val="000000"/>
                </a:solidFill>
              </a:rPr>
              <a:t>and boys </a:t>
            </a:r>
            <a:r>
              <a:rPr lang="en-US" altLang="en-US" sz="1200">
                <a:solidFill>
                  <a:srgbClr val="000000"/>
                </a:solidFill>
              </a:rPr>
              <a:t>whilst doing the Activity Packs.</a:t>
            </a:r>
          </a:p>
          <a:p>
            <a:pPr hangingPunct="0">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tLang="en-US" sz="1200">
              <a:solidFill>
                <a:srgbClr val="000000"/>
              </a:solidFill>
            </a:endParaRPr>
          </a:p>
        </p:txBody>
      </p:sp>
      <p:sp>
        <p:nvSpPr>
          <p:cNvPr id="32773"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E6198C9F-CFCA-4DE8-AF0B-A3E6A98CBD17}"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a:t>
            </a:fld>
            <a:endParaRPr lang="en-GB" altLang="en-US" sz="120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7"/>
          <p:cNvSpPr>
            <a:spLocks noGrp="1" noChangeArrowheads="1"/>
          </p:cNvSpPr>
          <p:nvPr>
            <p:ph type="sldNum" sz="quarter"/>
          </p:nvPr>
        </p:nvSpPr>
        <p:spPr>
          <a:noFill/>
          <a:ln>
            <a:round/>
            <a:headEnd/>
            <a:tailEnd/>
          </a:ln>
        </p:spPr>
        <p:txBody>
          <a:bodyPr/>
          <a:lstStyle/>
          <a:p>
            <a:fld id="{BDF9CA52-567D-4EBA-85F7-D5F3BAB48294}" type="slidenum">
              <a:rPr lang="en-GB" altLang="en-US">
                <a:ea typeface="Microsoft YaHei" charset="-122"/>
              </a:rPr>
              <a:pPr/>
              <a:t>3</a:t>
            </a:fld>
            <a:endParaRPr lang="en-GB" altLang="en-US">
              <a:ea typeface="Microsoft YaHei" charset="-122"/>
            </a:endParaRPr>
          </a:p>
        </p:txBody>
      </p:sp>
      <p:sp>
        <p:nvSpPr>
          <p:cNvPr id="33795" name="Rectangle 1"/>
          <p:cNvSpPr txBox="1">
            <a:spLocks noChangeArrowheads="1" noTextEdit="1"/>
          </p:cNvSpPr>
          <p:nvPr>
            <p:ph type="sldImg"/>
          </p:nvPr>
        </p:nvSpPr>
        <p:spPr>
          <a:xfrm>
            <a:off x="1143000" y="685800"/>
            <a:ext cx="4572000" cy="3429000"/>
          </a:xfrm>
          <a:solidFill>
            <a:srgbClr val="FFFFFF"/>
          </a:solidFill>
          <a:ln/>
        </p:spPr>
      </p:sp>
      <p:sp>
        <p:nvSpPr>
          <p:cNvPr id="33796"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Use Flip Chart parallel to this slide. Write on top “The perfect Looking woman” and continue with the list based on what participants are saying. For example: tall, long hair, white teeth.. Etc Remember you need to end up with a big, very detailed list. You can ask participants to be specific. If someone says tall, you need to ask “how tall?” . If someone says beautiful hair, or nice legs, you can ask what does beautiful mean, what does nice mean? To describe in detail: long, wavy, silky, blonde hair or thin, long, toned legs! There is no problem if two participants say contradictory things everything can be included in the list and this will help prove in the end how impossible the list is. For additional help on how to run this activity consult the 11-14 Activity Pack, Activity … page …</a:t>
            </a:r>
          </a:p>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When you think you have a big enough list you can stop and re-cap. Read the whole list again and then ask whether they feel it is possible for a woman to naturally have all these characteristics. We all have some things from the list, some may have more but noone can have everything. When all agree that it is not possible to look like that, you cross out the title “Perfect looking woman” and replace it with the new term “Image Myth” . This means that this list is a result of our immagination, a myth, not true!</a:t>
            </a:r>
          </a:p>
        </p:txBody>
      </p:sp>
      <p:sp>
        <p:nvSpPr>
          <p:cNvPr id="33797"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D44C6DA4-271B-4F16-BB72-A82365AF4D75}"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a:t>
            </a:fld>
            <a:endParaRPr lang="en-GB" altLang="en-US" sz="120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p:nvPr>
        </p:nvSpPr>
        <p:spPr>
          <a:noFill/>
          <a:ln>
            <a:round/>
            <a:headEnd/>
            <a:tailEnd/>
          </a:ln>
        </p:spPr>
        <p:txBody>
          <a:bodyPr/>
          <a:lstStyle/>
          <a:p>
            <a:fld id="{6DF4B81F-EB6E-4ABA-AC2F-16B053065153}" type="slidenum">
              <a:rPr lang="en-GB" altLang="en-US">
                <a:ea typeface="Microsoft YaHei" charset="-122"/>
              </a:rPr>
              <a:pPr/>
              <a:t>4</a:t>
            </a:fld>
            <a:endParaRPr lang="en-GB" altLang="en-US">
              <a:ea typeface="Microsoft YaHei" charset="-122"/>
            </a:endParaRPr>
          </a:p>
        </p:txBody>
      </p:sp>
      <p:sp>
        <p:nvSpPr>
          <p:cNvPr id="34819" name="Rectangle 1"/>
          <p:cNvSpPr txBox="1">
            <a:spLocks noChangeArrowheads="1" noTextEdit="1"/>
          </p:cNvSpPr>
          <p:nvPr>
            <p:ph type="sldImg"/>
          </p:nvPr>
        </p:nvSpPr>
        <p:spPr>
          <a:xfrm>
            <a:off x="1143000" y="685800"/>
            <a:ext cx="4572000" cy="3429000"/>
          </a:xfrm>
          <a:solidFill>
            <a:srgbClr val="FFFFFF"/>
          </a:solidFill>
          <a:ln/>
        </p:spPr>
      </p:sp>
      <p:sp>
        <p:nvSpPr>
          <p:cNvPr id="34820"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Ask these questions to participants and start a short conversation that will help them de-brief the Image Myth activity.</a:t>
            </a:r>
          </a:p>
        </p:txBody>
      </p:sp>
      <p:sp>
        <p:nvSpPr>
          <p:cNvPr id="34821"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A87E4A4D-825F-45E0-91CD-1B923974D1AE}"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4</a:t>
            </a:fld>
            <a:endParaRPr lang="en-GB" altLang="en-US" sz="120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7"/>
          <p:cNvSpPr>
            <a:spLocks noGrp="1" noChangeArrowheads="1"/>
          </p:cNvSpPr>
          <p:nvPr>
            <p:ph type="sldNum" sz="quarter"/>
          </p:nvPr>
        </p:nvSpPr>
        <p:spPr>
          <a:noFill/>
          <a:ln>
            <a:round/>
            <a:headEnd/>
            <a:tailEnd/>
          </a:ln>
        </p:spPr>
        <p:txBody>
          <a:bodyPr/>
          <a:lstStyle/>
          <a:p>
            <a:fld id="{E6C9F141-50D5-4A82-9280-5F90489A4E98}" type="slidenum">
              <a:rPr lang="en-GB" altLang="en-US">
                <a:ea typeface="Microsoft YaHei" charset="-122"/>
              </a:rPr>
              <a:pPr/>
              <a:t>5</a:t>
            </a:fld>
            <a:endParaRPr lang="en-GB" altLang="en-US">
              <a:ea typeface="Microsoft YaHei" charset="-122"/>
            </a:endParaRPr>
          </a:p>
        </p:txBody>
      </p:sp>
      <p:sp>
        <p:nvSpPr>
          <p:cNvPr id="35843" name="Rectangle 1"/>
          <p:cNvSpPr txBox="1">
            <a:spLocks noChangeArrowheads="1" noTextEdit="1"/>
          </p:cNvSpPr>
          <p:nvPr>
            <p:ph type="sldImg"/>
          </p:nvPr>
        </p:nvSpPr>
        <p:spPr>
          <a:xfrm>
            <a:off x="1143000" y="685800"/>
            <a:ext cx="4572000" cy="3429000"/>
          </a:xfrm>
          <a:solidFill>
            <a:srgbClr val="FFFFFF"/>
          </a:solidFill>
          <a:ln/>
        </p:spPr>
      </p:sp>
      <p:sp>
        <p:nvSpPr>
          <p:cNvPr id="35844"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These three slides should take about 15-20 minutes including large group processing time. This can be a tough activity but the sharing helps them understand the concept and how the activities work.</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tLang="en-US" sz="1200">
              <a:solidFill>
                <a:srgbClr val="000000"/>
              </a:solidFill>
            </a:endParaRPr>
          </a:p>
        </p:txBody>
      </p:sp>
      <p:sp>
        <p:nvSpPr>
          <p:cNvPr id="35845"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0E22F696-3377-4C90-AF5E-839C28184921}"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5</a:t>
            </a:fld>
            <a:endParaRPr lang="en-GB" altLang="en-US" sz="120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p:cNvSpPr>
            <a:spLocks noGrp="1" noChangeArrowheads="1"/>
          </p:cNvSpPr>
          <p:nvPr>
            <p:ph type="sldNum" sz="quarter"/>
          </p:nvPr>
        </p:nvSpPr>
        <p:spPr>
          <a:noFill/>
          <a:ln>
            <a:round/>
            <a:headEnd/>
            <a:tailEnd/>
          </a:ln>
        </p:spPr>
        <p:txBody>
          <a:bodyPr/>
          <a:lstStyle/>
          <a:p>
            <a:fld id="{CD89998D-0227-4B00-9255-45096B4EAA86}" type="slidenum">
              <a:rPr lang="en-GB" altLang="en-US">
                <a:ea typeface="Microsoft YaHei" charset="-122"/>
              </a:rPr>
              <a:pPr/>
              <a:t>6</a:t>
            </a:fld>
            <a:endParaRPr lang="en-GB" altLang="en-US">
              <a:ea typeface="Microsoft YaHei" charset="-122"/>
            </a:endParaRPr>
          </a:p>
        </p:txBody>
      </p:sp>
      <p:sp>
        <p:nvSpPr>
          <p:cNvPr id="36867" name="Rectangle 1"/>
          <p:cNvSpPr txBox="1">
            <a:spLocks noChangeArrowheads="1" noTextEdit="1"/>
          </p:cNvSpPr>
          <p:nvPr>
            <p:ph type="sldImg"/>
          </p:nvPr>
        </p:nvSpPr>
        <p:spPr>
          <a:xfrm>
            <a:off x="1143000" y="685800"/>
            <a:ext cx="4572000" cy="3429000"/>
          </a:xfrm>
          <a:solidFill>
            <a:srgbClr val="FFFFFF"/>
          </a:solidFill>
          <a:ln/>
        </p:spPr>
      </p:sp>
      <p:sp>
        <p:nvSpPr>
          <p:cNvPr id="36868"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Allow them to discuss this in small groups first and write them down. After the five minutes bring everyone back in the big group and share your ideas. You can write them down in a flip chart paper so that everyone can see them and you create again a big list of all the costs.</a:t>
            </a:r>
          </a:p>
        </p:txBody>
      </p:sp>
      <p:sp>
        <p:nvSpPr>
          <p:cNvPr id="36869"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2A963DCA-174D-426E-924D-6954BB6A1274}"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6</a:t>
            </a:fld>
            <a:endParaRPr lang="en-GB" altLang="en-US" sz="120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7"/>
          <p:cNvSpPr>
            <a:spLocks noGrp="1" noChangeArrowheads="1"/>
          </p:cNvSpPr>
          <p:nvPr>
            <p:ph type="sldNum" sz="quarter"/>
          </p:nvPr>
        </p:nvSpPr>
        <p:spPr>
          <a:noFill/>
          <a:ln>
            <a:round/>
            <a:headEnd/>
            <a:tailEnd/>
          </a:ln>
        </p:spPr>
        <p:txBody>
          <a:bodyPr/>
          <a:lstStyle/>
          <a:p>
            <a:fld id="{2CBDBE50-25C0-47BE-A415-3080BA973532}" type="slidenum">
              <a:rPr lang="en-GB" altLang="en-US">
                <a:ea typeface="Microsoft YaHei" charset="-122"/>
              </a:rPr>
              <a:pPr/>
              <a:t>7</a:t>
            </a:fld>
            <a:endParaRPr lang="en-GB" altLang="en-US">
              <a:ea typeface="Microsoft YaHei" charset="-122"/>
            </a:endParaRPr>
          </a:p>
        </p:txBody>
      </p:sp>
      <p:sp>
        <p:nvSpPr>
          <p:cNvPr id="37891" name="Rectangle 1"/>
          <p:cNvSpPr txBox="1">
            <a:spLocks noChangeArrowheads="1" noTextEdit="1"/>
          </p:cNvSpPr>
          <p:nvPr>
            <p:ph type="sldImg"/>
          </p:nvPr>
        </p:nvSpPr>
        <p:spPr>
          <a:xfrm>
            <a:off x="1143000" y="685800"/>
            <a:ext cx="4572000" cy="3429000"/>
          </a:xfrm>
          <a:solidFill>
            <a:srgbClr val="FFFFFF"/>
          </a:solidFill>
          <a:ln/>
        </p:spPr>
      </p:sp>
      <p:sp>
        <p:nvSpPr>
          <p:cNvPr id="37892"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These two slides should take about 10-15 minutes including large group processing time.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tLang="en-US" sz="1200">
              <a:solidFill>
                <a:srgbClr val="000000"/>
              </a:solidFill>
            </a:endParaRPr>
          </a:p>
        </p:txBody>
      </p:sp>
      <p:sp>
        <p:nvSpPr>
          <p:cNvPr id="37893"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6D92C52D-11BF-45A1-851B-E1DF6B0AD77B}"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7</a:t>
            </a:fld>
            <a:endParaRPr lang="en-GB" altLang="en-US" sz="120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7"/>
          <p:cNvSpPr>
            <a:spLocks noGrp="1" noChangeArrowheads="1"/>
          </p:cNvSpPr>
          <p:nvPr>
            <p:ph type="sldNum" sz="quarter"/>
          </p:nvPr>
        </p:nvSpPr>
        <p:spPr>
          <a:noFill/>
          <a:ln>
            <a:round/>
            <a:headEnd/>
            <a:tailEnd/>
          </a:ln>
        </p:spPr>
        <p:txBody>
          <a:bodyPr/>
          <a:lstStyle/>
          <a:p>
            <a:fld id="{68E92DA0-AC2A-417F-940C-C5FFD42524E1}" type="slidenum">
              <a:rPr lang="en-GB" altLang="en-US">
                <a:ea typeface="Microsoft YaHei" charset="-122"/>
              </a:rPr>
              <a:pPr/>
              <a:t>8</a:t>
            </a:fld>
            <a:endParaRPr lang="en-GB" altLang="en-US">
              <a:ea typeface="Microsoft YaHei" charset="-122"/>
            </a:endParaRPr>
          </a:p>
        </p:txBody>
      </p:sp>
      <p:sp>
        <p:nvSpPr>
          <p:cNvPr id="38915" name="Rectangle 1"/>
          <p:cNvSpPr txBox="1">
            <a:spLocks noChangeArrowheads="1" noTextEdit="1"/>
          </p:cNvSpPr>
          <p:nvPr>
            <p:ph type="sldImg"/>
          </p:nvPr>
        </p:nvSpPr>
        <p:spPr>
          <a:xfrm>
            <a:off x="1143000" y="685800"/>
            <a:ext cx="4572000" cy="3429000"/>
          </a:xfrm>
          <a:solidFill>
            <a:srgbClr val="FFFFFF"/>
          </a:solidFill>
          <a:ln/>
        </p:spPr>
      </p:sp>
      <p:sp>
        <p:nvSpPr>
          <p:cNvPr id="38916"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Give them 2-3 minutes to think of an example. </a:t>
            </a:r>
          </a:p>
        </p:txBody>
      </p:sp>
      <p:sp>
        <p:nvSpPr>
          <p:cNvPr id="38917"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4862A630-1918-40D3-97C3-ED079908FCAA}"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8</a:t>
            </a:fld>
            <a:endParaRPr lang="en-GB" altLang="en-US" sz="120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7"/>
          <p:cNvSpPr>
            <a:spLocks noGrp="1" noChangeArrowheads="1"/>
          </p:cNvSpPr>
          <p:nvPr>
            <p:ph type="sldNum" sz="quarter"/>
          </p:nvPr>
        </p:nvSpPr>
        <p:spPr>
          <a:noFill/>
          <a:ln>
            <a:round/>
            <a:headEnd/>
            <a:tailEnd/>
          </a:ln>
        </p:spPr>
        <p:txBody>
          <a:bodyPr/>
          <a:lstStyle/>
          <a:p>
            <a:fld id="{D1BE1517-5CE9-4E12-93D6-E5119E0106BE}" type="slidenum">
              <a:rPr lang="en-GB" altLang="en-US">
                <a:ea typeface="Microsoft YaHei" charset="-122"/>
              </a:rPr>
              <a:pPr/>
              <a:t>9</a:t>
            </a:fld>
            <a:endParaRPr lang="en-GB" altLang="en-US">
              <a:ea typeface="Microsoft YaHei" charset="-122"/>
            </a:endParaRPr>
          </a:p>
        </p:txBody>
      </p:sp>
      <p:sp>
        <p:nvSpPr>
          <p:cNvPr id="39939" name="Rectangle 1"/>
          <p:cNvSpPr txBox="1">
            <a:spLocks noChangeArrowheads="1" noTextEdit="1"/>
          </p:cNvSpPr>
          <p:nvPr>
            <p:ph type="sldImg"/>
          </p:nvPr>
        </p:nvSpPr>
        <p:spPr>
          <a:xfrm>
            <a:off x="1143000" y="685800"/>
            <a:ext cx="4572000" cy="3429000"/>
          </a:xfrm>
          <a:solidFill>
            <a:srgbClr val="FFFFFF"/>
          </a:solidFill>
          <a:ln/>
        </p:spPr>
      </p:sp>
      <p:sp>
        <p:nvSpPr>
          <p:cNvPr id="39940" name="Text Box 2"/>
          <p:cNvSpPr txBox="1">
            <a:spLocks noChangeArrowheads="1"/>
          </p:cNvSpPr>
          <p:nvPr/>
        </p:nvSpPr>
        <p:spPr bwMode="auto">
          <a:xfrm>
            <a:off x="685800" y="4343400"/>
            <a:ext cx="5486400" cy="4114800"/>
          </a:xfrm>
          <a:prstGeom prst="rect">
            <a:avLst/>
          </a:prstGeom>
          <a:noFill/>
          <a:ln w="9525">
            <a:noFill/>
            <a:round/>
            <a:headEnd/>
            <a:tailEnd/>
          </a:ln>
          <a:effectLst/>
        </p:spPr>
        <p:txBody>
          <a:bodyPr/>
          <a:lstStyle/>
          <a:p>
            <a:pPr>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1200">
                <a:solidFill>
                  <a:srgbClr val="000000"/>
                </a:solidFill>
              </a:rPr>
              <a:t>In the small groups participants share their examples and the response they would give now to shoe that they do not agree with the Image Myth.</a:t>
            </a:r>
          </a:p>
        </p:txBody>
      </p:sp>
      <p:sp>
        <p:nvSpPr>
          <p:cNvPr id="39941"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572CEAEE-E5E3-4D32-8080-831BF57F4C76}" type="slidenum">
              <a:rPr lang="en-GB" alt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9</a:t>
            </a:fld>
            <a:endParaRPr lang="en-GB" altLang="en-US" sz="120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5813" cy="5849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49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emf"/><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emf"/><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3.emf"/><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3.emf"/><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ChangeArrowheads="1"/>
          </p:cNvSpPr>
          <p:nvPr/>
        </p:nvSpPr>
        <p:spPr bwMode="auto">
          <a:xfrm>
            <a:off x="0" y="0"/>
            <a:ext cx="9144000" cy="4816475"/>
          </a:xfrm>
          <a:prstGeom prst="rect">
            <a:avLst/>
          </a:prstGeom>
          <a:solidFill>
            <a:srgbClr val="C2D5C3"/>
          </a:solidFill>
          <a:ln w="9525">
            <a:noFill/>
            <a:round/>
            <a:headEnd/>
            <a:tailEnd/>
          </a:ln>
          <a:effectLst/>
        </p:spPr>
        <p:txBody>
          <a:bodyPr wrap="none" anchor="ctr"/>
          <a:lstStyle/>
          <a:p>
            <a:endParaRPr lang="en-US"/>
          </a:p>
        </p:txBody>
      </p:sp>
      <p:pic>
        <p:nvPicPr>
          <p:cNvPr id="2051" name="Picture 2"/>
          <p:cNvPicPr>
            <a:picLocks noChangeAspect="1" noChangeArrowheads="1"/>
          </p:cNvPicPr>
          <p:nvPr/>
        </p:nvPicPr>
        <p:blipFill>
          <a:blip r:embed="rId13"/>
          <a:srcRect l="38326" t="35284" r="37843" b="36795"/>
          <a:stretch>
            <a:fillRect/>
          </a:stretch>
        </p:blipFill>
        <p:spPr bwMode="auto">
          <a:xfrm>
            <a:off x="7007225" y="5094288"/>
            <a:ext cx="1843088" cy="1525587"/>
          </a:xfrm>
          <a:prstGeom prst="rect">
            <a:avLst/>
          </a:prstGeom>
          <a:noFill/>
          <a:ln w="9525">
            <a:noFill/>
            <a:round/>
            <a:headEnd/>
            <a:tailEnd/>
          </a:ln>
          <a:effectLst/>
        </p:spPr>
      </p:pic>
      <p:sp>
        <p:nvSpPr>
          <p:cNvPr id="2052" name="Rectangle 3"/>
          <p:cNvSpPr>
            <a:spLocks noGrp="1" noChangeArrowheads="1"/>
          </p:cNvSpPr>
          <p:nvPr>
            <p:ph type="title"/>
          </p:nvPr>
        </p:nvSpPr>
        <p:spPr bwMode="auto">
          <a:xfrm>
            <a:off x="457200" y="274638"/>
            <a:ext cx="8228013" cy="1141412"/>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altLang="en-US" smtClean="0"/>
              <a:t>Click to edit the title text format</a:t>
            </a:r>
          </a:p>
        </p:txBody>
      </p:sp>
      <p:sp>
        <p:nvSpPr>
          <p:cNvPr id="2053" name="Rectangle 4"/>
          <p:cNvSpPr>
            <a:spLocks noGrp="1" noChangeArrowheads="1"/>
          </p:cNvSpPr>
          <p:nvPr>
            <p:ph type="body" idx="1"/>
          </p:nvPr>
        </p:nvSpPr>
        <p:spPr bwMode="auto">
          <a:xfrm>
            <a:off x="457200" y="1600200"/>
            <a:ext cx="8228013" cy="45243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2pPr>
      <a:lvl3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3pPr>
      <a:lvl4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4pPr>
      <a:lvl5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Rectangle 1"/>
          <p:cNvSpPr>
            <a:spLocks noChangeArrowheads="1"/>
          </p:cNvSpPr>
          <p:nvPr/>
        </p:nvSpPr>
        <p:spPr bwMode="auto">
          <a:xfrm>
            <a:off x="0" y="0"/>
            <a:ext cx="9144000" cy="4816475"/>
          </a:xfrm>
          <a:prstGeom prst="rect">
            <a:avLst/>
          </a:prstGeom>
          <a:solidFill>
            <a:srgbClr val="C2D5C3"/>
          </a:solidFill>
          <a:ln w="9525">
            <a:noFill/>
            <a:round/>
            <a:headEnd/>
            <a:tailEnd/>
          </a:ln>
          <a:effectLst/>
        </p:spPr>
        <p:txBody>
          <a:bodyPr wrap="none" anchor="ctr"/>
          <a:lstStyle/>
          <a:p>
            <a:endParaRPr lang="en-US"/>
          </a:p>
        </p:txBody>
      </p:sp>
      <p:pic>
        <p:nvPicPr>
          <p:cNvPr id="3075" name="Picture 2"/>
          <p:cNvPicPr>
            <a:picLocks noChangeAspect="1" noChangeArrowheads="1"/>
          </p:cNvPicPr>
          <p:nvPr/>
        </p:nvPicPr>
        <p:blipFill>
          <a:blip r:embed="rId13"/>
          <a:srcRect l="38326" t="35284" r="37843" b="36795"/>
          <a:stretch>
            <a:fillRect/>
          </a:stretch>
        </p:blipFill>
        <p:spPr bwMode="auto">
          <a:xfrm>
            <a:off x="7007225" y="5094288"/>
            <a:ext cx="1843088" cy="1525587"/>
          </a:xfrm>
          <a:prstGeom prst="rect">
            <a:avLst/>
          </a:prstGeom>
          <a:noFill/>
          <a:ln w="9525">
            <a:noFill/>
            <a:round/>
            <a:headEnd/>
            <a:tailEnd/>
          </a:ln>
          <a:effectLst/>
        </p:spPr>
      </p:pic>
      <p:sp>
        <p:nvSpPr>
          <p:cNvPr id="3076" name="Rectangle 3"/>
          <p:cNvSpPr>
            <a:spLocks noGrp="1" noChangeArrowheads="1"/>
          </p:cNvSpPr>
          <p:nvPr>
            <p:ph type="title"/>
          </p:nvPr>
        </p:nvSpPr>
        <p:spPr bwMode="auto">
          <a:xfrm>
            <a:off x="457200" y="274638"/>
            <a:ext cx="8228013" cy="1141412"/>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altLang="en-US" smtClean="0"/>
              <a:t>Click to edit the title text format</a:t>
            </a:r>
          </a:p>
        </p:txBody>
      </p:sp>
      <p:sp>
        <p:nvSpPr>
          <p:cNvPr id="3077" name="Rectangle 4"/>
          <p:cNvSpPr>
            <a:spLocks noGrp="1" noChangeArrowheads="1"/>
          </p:cNvSpPr>
          <p:nvPr>
            <p:ph type="body" idx="1"/>
          </p:nvPr>
        </p:nvSpPr>
        <p:spPr bwMode="auto">
          <a:xfrm>
            <a:off x="457200" y="1600200"/>
            <a:ext cx="8228013" cy="45243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2pPr>
      <a:lvl3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3pPr>
      <a:lvl4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4pPr>
      <a:lvl5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1"/>
          <p:cNvSpPr>
            <a:spLocks noChangeArrowheads="1"/>
          </p:cNvSpPr>
          <p:nvPr/>
        </p:nvSpPr>
        <p:spPr bwMode="auto">
          <a:xfrm>
            <a:off x="0" y="0"/>
            <a:ext cx="9144000" cy="1047750"/>
          </a:xfrm>
          <a:prstGeom prst="rect">
            <a:avLst/>
          </a:prstGeom>
          <a:solidFill>
            <a:srgbClr val="C2D5C3"/>
          </a:solidFill>
          <a:ln w="9525">
            <a:noFill/>
            <a:round/>
            <a:headEnd/>
            <a:tailEnd/>
          </a:ln>
          <a:effectLst/>
        </p:spPr>
        <p:txBody>
          <a:bodyPr wrap="none" anchor="ctr"/>
          <a:lstStyle/>
          <a:p>
            <a:endParaRPr lang="en-US"/>
          </a:p>
        </p:txBody>
      </p:sp>
      <p:sp>
        <p:nvSpPr>
          <p:cNvPr id="2" name="Text Box 2"/>
          <p:cNvSpPr txBox="1">
            <a:spLocks noChangeArrowheads="1"/>
          </p:cNvSpPr>
          <p:nvPr/>
        </p:nvSpPr>
        <p:spPr bwMode="auto">
          <a:xfrm>
            <a:off x="7793038" y="6337300"/>
            <a:ext cx="1084262" cy="3651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9pPr>
          </a:lstStyle>
          <a:p>
            <a:pPr algn="r">
              <a:buClrTx/>
              <a:buFontTx/>
              <a:buNone/>
              <a:defRPr/>
            </a:pPr>
            <a:r>
              <a:rPr lang="en-US" altLang="en-US" sz="800" smtClean="0">
                <a:solidFill>
                  <a:srgbClr val="5B414D"/>
                </a:solidFill>
                <a:latin typeface="Chalkduster" pitchFamily="64" charset="0"/>
                <a:ea typeface="+mn-ea"/>
              </a:rPr>
              <a:t>page </a:t>
            </a:r>
            <a:fld id="{A8CDC537-91C3-4D41-AD0F-C69DCCFDD39A}" type="slidenum">
              <a:rPr lang="en-US" altLang="en-US" sz="800" smtClean="0">
                <a:solidFill>
                  <a:srgbClr val="5B414D"/>
                </a:solidFill>
                <a:latin typeface="Chalkduster" pitchFamily="64" charset="0"/>
                <a:ea typeface="+mn-ea"/>
              </a:rPr>
              <a:pPr algn="r">
                <a:buClrTx/>
                <a:buFontTx/>
                <a:buNone/>
                <a:defRPr/>
              </a:pPr>
              <a:t>‹#›</a:t>
            </a:fld>
            <a:endParaRPr lang="en-US" altLang="en-US" sz="800" smtClean="0">
              <a:solidFill>
                <a:srgbClr val="5B414D"/>
              </a:solidFill>
              <a:latin typeface="Chalkduster" pitchFamily="64" charset="0"/>
              <a:ea typeface="+mn-ea"/>
            </a:endParaRPr>
          </a:p>
        </p:txBody>
      </p:sp>
      <p:pic>
        <p:nvPicPr>
          <p:cNvPr id="5124" name="Picture 3"/>
          <p:cNvPicPr>
            <a:picLocks noChangeAspect="1" noChangeArrowheads="1"/>
          </p:cNvPicPr>
          <p:nvPr/>
        </p:nvPicPr>
        <p:blipFill>
          <a:blip r:embed="rId13"/>
          <a:srcRect/>
          <a:stretch>
            <a:fillRect/>
          </a:stretch>
        </p:blipFill>
        <p:spPr bwMode="auto">
          <a:xfrm>
            <a:off x="4076700" y="3200400"/>
            <a:ext cx="990600" cy="444500"/>
          </a:xfrm>
          <a:prstGeom prst="rect">
            <a:avLst/>
          </a:prstGeom>
          <a:noFill/>
          <a:ln w="9525">
            <a:noFill/>
            <a:round/>
            <a:headEnd/>
            <a:tailEnd/>
          </a:ln>
          <a:effectLst/>
        </p:spPr>
      </p:pic>
      <p:pic>
        <p:nvPicPr>
          <p:cNvPr id="5125" name="Picture 4"/>
          <p:cNvPicPr>
            <a:picLocks noChangeAspect="1" noChangeArrowheads="1"/>
          </p:cNvPicPr>
          <p:nvPr/>
        </p:nvPicPr>
        <p:blipFill>
          <a:blip r:embed="rId13"/>
          <a:srcRect/>
          <a:stretch>
            <a:fillRect/>
          </a:stretch>
        </p:blipFill>
        <p:spPr bwMode="auto">
          <a:xfrm>
            <a:off x="4076700" y="3200400"/>
            <a:ext cx="990600" cy="444500"/>
          </a:xfrm>
          <a:prstGeom prst="rect">
            <a:avLst/>
          </a:prstGeom>
          <a:noFill/>
          <a:ln w="9525">
            <a:noFill/>
            <a:round/>
            <a:headEnd/>
            <a:tailEnd/>
          </a:ln>
          <a:effectLst/>
        </p:spPr>
      </p:pic>
      <p:pic>
        <p:nvPicPr>
          <p:cNvPr id="5126" name="Picture 5"/>
          <p:cNvPicPr>
            <a:picLocks noChangeAspect="1" noChangeArrowheads="1"/>
          </p:cNvPicPr>
          <p:nvPr/>
        </p:nvPicPr>
        <p:blipFill>
          <a:blip r:embed="rId14"/>
          <a:srcRect l="24261" t="28076" r="29436" b="31618"/>
          <a:stretch>
            <a:fillRect/>
          </a:stretch>
        </p:blipFill>
        <p:spPr bwMode="auto">
          <a:xfrm>
            <a:off x="7970838" y="360363"/>
            <a:ext cx="968375" cy="596900"/>
          </a:xfrm>
          <a:prstGeom prst="rect">
            <a:avLst/>
          </a:prstGeom>
          <a:noFill/>
          <a:ln w="9525">
            <a:noFill/>
            <a:round/>
            <a:headEnd/>
            <a:tailEnd/>
          </a:ln>
          <a:effectLst/>
        </p:spPr>
      </p:pic>
      <p:sp>
        <p:nvSpPr>
          <p:cNvPr id="5127" name="Rectangle 6"/>
          <p:cNvSpPr>
            <a:spLocks noGrp="1" noChangeArrowheads="1"/>
          </p:cNvSpPr>
          <p:nvPr>
            <p:ph type="title"/>
          </p:nvPr>
        </p:nvSpPr>
        <p:spPr bwMode="auto">
          <a:xfrm>
            <a:off x="457200" y="274638"/>
            <a:ext cx="8228013" cy="1141412"/>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altLang="en-US" smtClean="0"/>
              <a:t>Click to edit the title text format</a:t>
            </a:r>
          </a:p>
        </p:txBody>
      </p:sp>
      <p:sp>
        <p:nvSpPr>
          <p:cNvPr id="5128" name="Rectangle 7"/>
          <p:cNvSpPr>
            <a:spLocks noGrp="1" noChangeArrowheads="1"/>
          </p:cNvSpPr>
          <p:nvPr>
            <p:ph type="body" idx="1"/>
          </p:nvPr>
        </p:nvSpPr>
        <p:spPr bwMode="auto">
          <a:xfrm>
            <a:off x="457200" y="1600200"/>
            <a:ext cx="8228013" cy="45243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2pPr>
      <a:lvl3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3pPr>
      <a:lvl4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4pPr>
      <a:lvl5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Rectangle 1"/>
          <p:cNvSpPr>
            <a:spLocks noChangeArrowheads="1"/>
          </p:cNvSpPr>
          <p:nvPr/>
        </p:nvSpPr>
        <p:spPr bwMode="auto">
          <a:xfrm>
            <a:off x="0" y="0"/>
            <a:ext cx="9144000" cy="4816475"/>
          </a:xfrm>
          <a:prstGeom prst="rect">
            <a:avLst/>
          </a:prstGeom>
          <a:solidFill>
            <a:srgbClr val="C2D5C3"/>
          </a:solidFill>
          <a:ln>
            <a:noFill/>
          </a:ln>
          <a:effectLst/>
          <a:extLs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9pPr>
          </a:lstStyle>
          <a:p>
            <a:pPr algn="ctr">
              <a:buClrTx/>
              <a:buFontTx/>
              <a:buNone/>
              <a:defRPr/>
            </a:pPr>
            <a:r>
              <a:rPr lang="de-DE" altLang="en-US" smtClean="0">
                <a:solidFill>
                  <a:srgbClr val="FFFFFF"/>
                </a:solidFill>
                <a:ea typeface="+mn-ea"/>
              </a:rPr>
              <a:t>    </a:t>
            </a:r>
          </a:p>
        </p:txBody>
      </p:sp>
      <p:sp>
        <p:nvSpPr>
          <p:cNvPr id="6146" name="Text Box 2"/>
          <p:cNvSpPr txBox="1">
            <a:spLocks noChangeArrowheads="1"/>
          </p:cNvSpPr>
          <p:nvPr/>
        </p:nvSpPr>
        <p:spPr bwMode="auto">
          <a:xfrm>
            <a:off x="7793038" y="6337300"/>
            <a:ext cx="1084262" cy="3651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9pPr>
          </a:lstStyle>
          <a:p>
            <a:pPr algn="r">
              <a:buClrTx/>
              <a:buFontTx/>
              <a:buNone/>
              <a:defRPr/>
            </a:pPr>
            <a:r>
              <a:rPr lang="en-US" altLang="en-US" sz="800" smtClean="0">
                <a:solidFill>
                  <a:srgbClr val="5B414D"/>
                </a:solidFill>
                <a:latin typeface="Chalkduster" pitchFamily="64" charset="0"/>
                <a:ea typeface="+mn-ea"/>
              </a:rPr>
              <a:t>page </a:t>
            </a:r>
            <a:fld id="{24DF80E2-7F9E-4A5B-A6F8-ABD11B749190}" type="slidenum">
              <a:rPr lang="en-US" altLang="en-US" sz="800" smtClean="0">
                <a:solidFill>
                  <a:srgbClr val="5B414D"/>
                </a:solidFill>
                <a:latin typeface="Chalkduster" pitchFamily="64" charset="0"/>
                <a:ea typeface="+mn-ea"/>
              </a:rPr>
              <a:pPr algn="r">
                <a:buClrTx/>
                <a:buFontTx/>
                <a:buNone/>
                <a:defRPr/>
              </a:pPr>
              <a:t>‹#›</a:t>
            </a:fld>
            <a:endParaRPr lang="en-US" altLang="en-US" sz="800" smtClean="0">
              <a:solidFill>
                <a:srgbClr val="5B414D"/>
              </a:solidFill>
              <a:latin typeface="Chalkduster" pitchFamily="64" charset="0"/>
              <a:ea typeface="+mn-ea"/>
            </a:endParaRPr>
          </a:p>
        </p:txBody>
      </p:sp>
      <p:pic>
        <p:nvPicPr>
          <p:cNvPr id="6148" name="Picture 3"/>
          <p:cNvPicPr>
            <a:picLocks noChangeAspect="1" noChangeArrowheads="1"/>
          </p:cNvPicPr>
          <p:nvPr/>
        </p:nvPicPr>
        <p:blipFill>
          <a:blip r:embed="rId13"/>
          <a:srcRect l="24261" t="28076" r="29436" b="31618"/>
          <a:stretch>
            <a:fillRect/>
          </a:stretch>
        </p:blipFill>
        <p:spPr bwMode="auto">
          <a:xfrm>
            <a:off x="7772400" y="104775"/>
            <a:ext cx="1214438" cy="746125"/>
          </a:xfrm>
          <a:prstGeom prst="rect">
            <a:avLst/>
          </a:prstGeom>
          <a:noFill/>
          <a:ln w="9525">
            <a:noFill/>
            <a:round/>
            <a:headEnd/>
            <a:tailEnd/>
          </a:ln>
          <a:effectLst/>
        </p:spPr>
      </p:pic>
      <p:sp>
        <p:nvSpPr>
          <p:cNvPr id="6149" name="Rectangle 4"/>
          <p:cNvSpPr>
            <a:spLocks noGrp="1" noChangeArrowheads="1"/>
          </p:cNvSpPr>
          <p:nvPr>
            <p:ph type="title"/>
          </p:nvPr>
        </p:nvSpPr>
        <p:spPr bwMode="auto">
          <a:xfrm>
            <a:off x="457200" y="274638"/>
            <a:ext cx="8228013" cy="1141412"/>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altLang="en-US" smtClean="0"/>
              <a:t>Click to edit the title text format</a:t>
            </a:r>
          </a:p>
        </p:txBody>
      </p:sp>
      <p:sp>
        <p:nvSpPr>
          <p:cNvPr id="6150" name="Rectangle 5"/>
          <p:cNvSpPr>
            <a:spLocks noGrp="1" noChangeArrowheads="1"/>
          </p:cNvSpPr>
          <p:nvPr>
            <p:ph type="body" idx="1"/>
          </p:nvPr>
        </p:nvSpPr>
        <p:spPr bwMode="auto">
          <a:xfrm>
            <a:off x="457200" y="1600200"/>
            <a:ext cx="8228013" cy="45243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2pPr>
      <a:lvl3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3pPr>
      <a:lvl4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4pPr>
      <a:lvl5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ChangeArrowheads="1"/>
          </p:cNvSpPr>
          <p:nvPr/>
        </p:nvSpPr>
        <p:spPr bwMode="auto">
          <a:xfrm>
            <a:off x="0" y="0"/>
            <a:ext cx="9144000" cy="1047750"/>
          </a:xfrm>
          <a:prstGeom prst="rect">
            <a:avLst/>
          </a:prstGeom>
          <a:solidFill>
            <a:srgbClr val="E2D2BB"/>
          </a:solidFill>
          <a:ln w="9525">
            <a:noFill/>
            <a:round/>
            <a:headEnd/>
            <a:tailEnd/>
          </a:ln>
          <a:effectLst/>
        </p:spPr>
        <p:txBody>
          <a:bodyPr wrap="none" anchor="ctr"/>
          <a:lstStyle/>
          <a:p>
            <a:endParaRPr lang="en-US"/>
          </a:p>
        </p:txBody>
      </p:sp>
      <p:sp>
        <p:nvSpPr>
          <p:cNvPr id="2" name="Text Box 2"/>
          <p:cNvSpPr txBox="1">
            <a:spLocks noChangeArrowheads="1"/>
          </p:cNvSpPr>
          <p:nvPr/>
        </p:nvSpPr>
        <p:spPr bwMode="auto">
          <a:xfrm>
            <a:off x="7793038" y="6337300"/>
            <a:ext cx="1084262" cy="3651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9pPr>
          </a:lstStyle>
          <a:p>
            <a:pPr algn="r">
              <a:buClrTx/>
              <a:buFontTx/>
              <a:buNone/>
              <a:defRPr/>
            </a:pPr>
            <a:r>
              <a:rPr lang="en-US" altLang="en-US" sz="800" smtClean="0">
                <a:solidFill>
                  <a:srgbClr val="5B414D"/>
                </a:solidFill>
                <a:latin typeface="Chalkduster" pitchFamily="64" charset="0"/>
                <a:ea typeface="ＭＳ Ｐゴシック" pitchFamily="32" charset="-128"/>
              </a:rPr>
              <a:t>page </a:t>
            </a:r>
            <a:fld id="{32AC1AC4-5E4F-4796-A3BF-2F5FE92BA391}" type="slidenum">
              <a:rPr lang="en-US" altLang="en-US" sz="800" smtClean="0">
                <a:solidFill>
                  <a:srgbClr val="5B414D"/>
                </a:solidFill>
                <a:latin typeface="Chalkduster" pitchFamily="64" charset="0"/>
                <a:ea typeface="ＭＳ Ｐゴシック" pitchFamily="32" charset="-128"/>
              </a:rPr>
              <a:pPr algn="r">
                <a:buClrTx/>
                <a:buFontTx/>
                <a:buNone/>
                <a:defRPr/>
              </a:pPr>
              <a:t>‹#›</a:t>
            </a:fld>
            <a:endParaRPr lang="en-US" altLang="en-US" sz="800" smtClean="0">
              <a:solidFill>
                <a:srgbClr val="5B414D"/>
              </a:solidFill>
              <a:latin typeface="Chalkduster" pitchFamily="64" charset="0"/>
              <a:ea typeface="ＭＳ Ｐゴシック" pitchFamily="32" charset="-128"/>
            </a:endParaRPr>
          </a:p>
        </p:txBody>
      </p:sp>
      <p:pic>
        <p:nvPicPr>
          <p:cNvPr id="10244" name="Picture 3"/>
          <p:cNvPicPr>
            <a:picLocks noChangeAspect="1" noChangeArrowheads="1"/>
          </p:cNvPicPr>
          <p:nvPr/>
        </p:nvPicPr>
        <p:blipFill>
          <a:blip r:embed="rId13"/>
          <a:srcRect/>
          <a:stretch>
            <a:fillRect/>
          </a:stretch>
        </p:blipFill>
        <p:spPr bwMode="auto">
          <a:xfrm>
            <a:off x="7866063" y="304800"/>
            <a:ext cx="969962" cy="504825"/>
          </a:xfrm>
          <a:prstGeom prst="rect">
            <a:avLst/>
          </a:prstGeom>
          <a:noFill/>
          <a:ln w="9525">
            <a:noFill/>
            <a:round/>
            <a:headEnd/>
            <a:tailEnd/>
          </a:ln>
          <a:effectLst/>
        </p:spPr>
      </p:pic>
      <p:sp>
        <p:nvSpPr>
          <p:cNvPr id="10245" name="Rectangle 4"/>
          <p:cNvSpPr>
            <a:spLocks noGrp="1" noChangeArrowheads="1"/>
          </p:cNvSpPr>
          <p:nvPr>
            <p:ph type="title"/>
          </p:nvPr>
        </p:nvSpPr>
        <p:spPr bwMode="auto">
          <a:xfrm>
            <a:off x="457200" y="274638"/>
            <a:ext cx="8228013" cy="1141412"/>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altLang="en-US" smtClean="0"/>
              <a:t>Click to edit the title text format</a:t>
            </a:r>
          </a:p>
        </p:txBody>
      </p:sp>
      <p:sp>
        <p:nvSpPr>
          <p:cNvPr id="10246" name="Rectangle 5"/>
          <p:cNvSpPr>
            <a:spLocks noGrp="1" noChangeArrowheads="1"/>
          </p:cNvSpPr>
          <p:nvPr>
            <p:ph type="body" idx="1"/>
          </p:nvPr>
        </p:nvSpPr>
        <p:spPr bwMode="auto">
          <a:xfrm>
            <a:off x="457200" y="1600200"/>
            <a:ext cx="8228013" cy="45243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2pPr>
      <a:lvl3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3pPr>
      <a:lvl4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4pPr>
      <a:lvl5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1"/>
          <p:cNvSpPr>
            <a:spLocks noChangeArrowheads="1"/>
          </p:cNvSpPr>
          <p:nvPr/>
        </p:nvSpPr>
        <p:spPr bwMode="auto">
          <a:xfrm>
            <a:off x="0" y="0"/>
            <a:ext cx="9144000" cy="4816475"/>
          </a:xfrm>
          <a:prstGeom prst="rect">
            <a:avLst/>
          </a:prstGeom>
          <a:solidFill>
            <a:srgbClr val="E2D2BB"/>
          </a:solidFill>
          <a:ln w="9525">
            <a:noFill/>
            <a:round/>
            <a:headEnd/>
            <a:tailEnd/>
          </a:ln>
          <a:effectLst/>
        </p:spPr>
        <p:txBody>
          <a:bodyPr wrap="none" anchor="ctr"/>
          <a:lstStyle/>
          <a:p>
            <a:endParaRPr lang="en-US"/>
          </a:p>
        </p:txBody>
      </p:sp>
      <p:sp>
        <p:nvSpPr>
          <p:cNvPr id="2" name="Text Box 2"/>
          <p:cNvSpPr txBox="1">
            <a:spLocks noChangeArrowheads="1"/>
          </p:cNvSpPr>
          <p:nvPr/>
        </p:nvSpPr>
        <p:spPr bwMode="auto">
          <a:xfrm>
            <a:off x="7793038" y="6337300"/>
            <a:ext cx="1084262" cy="3651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9pPr>
          </a:lstStyle>
          <a:p>
            <a:pPr algn="r">
              <a:buClrTx/>
              <a:buFontTx/>
              <a:buNone/>
              <a:defRPr/>
            </a:pPr>
            <a:r>
              <a:rPr lang="en-US" altLang="en-US" sz="800" smtClean="0">
                <a:solidFill>
                  <a:srgbClr val="5B414D"/>
                </a:solidFill>
                <a:latin typeface="Chalkduster" pitchFamily="64" charset="0"/>
                <a:ea typeface="+mn-ea"/>
              </a:rPr>
              <a:t>page </a:t>
            </a:r>
            <a:fld id="{EF27A35F-D128-4558-865E-C13FEE23F472}" type="slidenum">
              <a:rPr lang="en-US" altLang="en-US" sz="800" smtClean="0">
                <a:solidFill>
                  <a:srgbClr val="5B414D"/>
                </a:solidFill>
                <a:latin typeface="Chalkduster" pitchFamily="64" charset="0"/>
                <a:ea typeface="+mn-ea"/>
              </a:rPr>
              <a:pPr algn="r">
                <a:buClrTx/>
                <a:buFontTx/>
                <a:buNone/>
                <a:defRPr/>
              </a:pPr>
              <a:t>‹#›</a:t>
            </a:fld>
            <a:endParaRPr lang="en-US" altLang="en-US" sz="800" smtClean="0">
              <a:solidFill>
                <a:srgbClr val="5B414D"/>
              </a:solidFill>
              <a:latin typeface="Chalkduster" pitchFamily="64" charset="0"/>
              <a:ea typeface="+mn-ea"/>
            </a:endParaRPr>
          </a:p>
        </p:txBody>
      </p:sp>
      <p:pic>
        <p:nvPicPr>
          <p:cNvPr id="7172" name="Picture 3"/>
          <p:cNvPicPr>
            <a:picLocks noChangeAspect="1" noChangeArrowheads="1"/>
          </p:cNvPicPr>
          <p:nvPr/>
        </p:nvPicPr>
        <p:blipFill>
          <a:blip r:embed="rId13"/>
          <a:srcRect l="24261" t="28076" r="29436" b="31618"/>
          <a:stretch>
            <a:fillRect/>
          </a:stretch>
        </p:blipFill>
        <p:spPr bwMode="auto">
          <a:xfrm>
            <a:off x="7772400" y="104775"/>
            <a:ext cx="1214438" cy="746125"/>
          </a:xfrm>
          <a:prstGeom prst="rect">
            <a:avLst/>
          </a:prstGeom>
          <a:noFill/>
          <a:ln w="9525">
            <a:noFill/>
            <a:round/>
            <a:headEnd/>
            <a:tailEnd/>
          </a:ln>
          <a:effectLst/>
        </p:spPr>
      </p:pic>
      <p:sp>
        <p:nvSpPr>
          <p:cNvPr id="7173" name="Rectangle 4"/>
          <p:cNvSpPr>
            <a:spLocks noGrp="1" noChangeArrowheads="1"/>
          </p:cNvSpPr>
          <p:nvPr>
            <p:ph type="title"/>
          </p:nvPr>
        </p:nvSpPr>
        <p:spPr bwMode="auto">
          <a:xfrm>
            <a:off x="457200" y="274638"/>
            <a:ext cx="8228013" cy="1141412"/>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altLang="en-US" smtClean="0"/>
              <a:t>Click to edit the title text format</a:t>
            </a:r>
          </a:p>
        </p:txBody>
      </p:sp>
      <p:sp>
        <p:nvSpPr>
          <p:cNvPr id="7174" name="Rectangle 5"/>
          <p:cNvSpPr>
            <a:spLocks noGrp="1" noChangeArrowheads="1"/>
          </p:cNvSpPr>
          <p:nvPr>
            <p:ph type="body" idx="1"/>
          </p:nvPr>
        </p:nvSpPr>
        <p:spPr bwMode="auto">
          <a:xfrm>
            <a:off x="457200" y="1600200"/>
            <a:ext cx="8228013" cy="45243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2pPr>
      <a:lvl3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3pPr>
      <a:lvl4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4pPr>
      <a:lvl5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1"/>
          <p:cNvSpPr>
            <a:spLocks noChangeArrowheads="1"/>
          </p:cNvSpPr>
          <p:nvPr/>
        </p:nvSpPr>
        <p:spPr bwMode="auto">
          <a:xfrm>
            <a:off x="0" y="0"/>
            <a:ext cx="9144000" cy="4816475"/>
          </a:xfrm>
          <a:prstGeom prst="rect">
            <a:avLst/>
          </a:prstGeom>
          <a:solidFill>
            <a:srgbClr val="C2D5C3"/>
          </a:solidFill>
          <a:ln w="9525">
            <a:noFill/>
            <a:round/>
            <a:headEnd/>
            <a:tailEnd/>
          </a:ln>
          <a:effectLst/>
        </p:spPr>
        <p:txBody>
          <a:bodyPr wrap="none" anchor="ctr"/>
          <a:lstStyle/>
          <a:p>
            <a:endParaRPr lang="en-US"/>
          </a:p>
        </p:txBody>
      </p:sp>
      <p:sp>
        <p:nvSpPr>
          <p:cNvPr id="2" name="Text Box 2"/>
          <p:cNvSpPr txBox="1">
            <a:spLocks noChangeArrowheads="1"/>
          </p:cNvSpPr>
          <p:nvPr/>
        </p:nvSpPr>
        <p:spPr bwMode="auto">
          <a:xfrm>
            <a:off x="7793038" y="6337300"/>
            <a:ext cx="1084262" cy="3651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cs typeface="Arial" charset="0"/>
              </a:defRPr>
            </a:lvl9pPr>
          </a:lstStyle>
          <a:p>
            <a:pPr algn="r">
              <a:buClrTx/>
              <a:buFontTx/>
              <a:buNone/>
              <a:defRPr/>
            </a:pPr>
            <a:r>
              <a:rPr lang="en-US" altLang="en-US" sz="800" smtClean="0">
                <a:solidFill>
                  <a:srgbClr val="5B414D"/>
                </a:solidFill>
                <a:latin typeface="Chalkduster" pitchFamily="64" charset="0"/>
                <a:ea typeface="+mn-ea"/>
              </a:rPr>
              <a:t>page </a:t>
            </a:r>
            <a:fld id="{EDA72B2C-9B06-48B5-B008-9CD851A3DA48}" type="slidenum">
              <a:rPr lang="en-US" altLang="en-US" sz="800" smtClean="0">
                <a:solidFill>
                  <a:srgbClr val="5B414D"/>
                </a:solidFill>
                <a:latin typeface="Chalkduster" pitchFamily="64" charset="0"/>
                <a:ea typeface="+mn-ea"/>
              </a:rPr>
              <a:pPr algn="r">
                <a:buClrTx/>
                <a:buFontTx/>
                <a:buNone/>
                <a:defRPr/>
              </a:pPr>
              <a:t>‹#›</a:t>
            </a:fld>
            <a:endParaRPr lang="en-US" altLang="en-US" sz="800" smtClean="0">
              <a:solidFill>
                <a:srgbClr val="5B414D"/>
              </a:solidFill>
              <a:latin typeface="Chalkduster" pitchFamily="64" charset="0"/>
              <a:ea typeface="+mn-ea"/>
            </a:endParaRPr>
          </a:p>
        </p:txBody>
      </p:sp>
      <p:pic>
        <p:nvPicPr>
          <p:cNvPr id="9220" name="Picture 3"/>
          <p:cNvPicPr>
            <a:picLocks noChangeAspect="1" noChangeArrowheads="1"/>
          </p:cNvPicPr>
          <p:nvPr/>
        </p:nvPicPr>
        <p:blipFill>
          <a:blip r:embed="rId13"/>
          <a:srcRect l="24261" t="28076" r="29436" b="31618"/>
          <a:stretch>
            <a:fillRect/>
          </a:stretch>
        </p:blipFill>
        <p:spPr bwMode="auto">
          <a:xfrm>
            <a:off x="7772400" y="104775"/>
            <a:ext cx="1214438" cy="746125"/>
          </a:xfrm>
          <a:prstGeom prst="rect">
            <a:avLst/>
          </a:prstGeom>
          <a:noFill/>
          <a:ln w="9525">
            <a:noFill/>
            <a:round/>
            <a:headEnd/>
            <a:tailEnd/>
          </a:ln>
          <a:effectLst/>
        </p:spPr>
      </p:pic>
      <p:sp>
        <p:nvSpPr>
          <p:cNvPr id="9221" name="Rectangle 4"/>
          <p:cNvSpPr>
            <a:spLocks noGrp="1" noChangeArrowheads="1"/>
          </p:cNvSpPr>
          <p:nvPr>
            <p:ph type="title"/>
          </p:nvPr>
        </p:nvSpPr>
        <p:spPr bwMode="auto">
          <a:xfrm>
            <a:off x="457200" y="274638"/>
            <a:ext cx="8228013" cy="1141412"/>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altLang="en-US" smtClean="0"/>
              <a:t>Click to edit the title text format</a:t>
            </a:r>
          </a:p>
        </p:txBody>
      </p:sp>
      <p:sp>
        <p:nvSpPr>
          <p:cNvPr id="9222" name="Rectangle 5"/>
          <p:cNvSpPr>
            <a:spLocks noGrp="1" noChangeArrowheads="1"/>
          </p:cNvSpPr>
          <p:nvPr>
            <p:ph type="body" idx="1"/>
          </p:nvPr>
        </p:nvSpPr>
        <p:spPr bwMode="auto">
          <a:xfrm>
            <a:off x="457200" y="1600200"/>
            <a:ext cx="8228013" cy="45243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2pPr>
      <a:lvl3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3pPr>
      <a:lvl4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4pPr>
      <a:lvl5pPr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Microsoft YaHei"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236538" y="3098800"/>
            <a:ext cx="8501062" cy="2055813"/>
          </a:xfrm>
          <a:prstGeom prst="rect">
            <a:avLst/>
          </a:prstGeom>
          <a:noFill/>
          <a:ln w="9525">
            <a:noFill/>
            <a:round/>
            <a:headEnd/>
            <a:tailEnd/>
          </a:ln>
          <a:effectLst/>
        </p:spPr>
        <p:txBody>
          <a:bodyPr/>
          <a:lstStyle/>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5500" b="1" dirty="0" smtClean="0">
                <a:solidFill>
                  <a:srgbClr val="4680B3"/>
                </a:solidFill>
                <a:latin typeface="Arial" charset="0"/>
              </a:rPr>
              <a:t>نظرة على مبادئ ”حرة لأكون أنا“</a:t>
            </a:r>
            <a:endParaRPr lang="en-US" altLang="en-US" sz="5500" b="1" dirty="0">
              <a:solidFill>
                <a:srgbClr val="4680B3"/>
              </a:solidFill>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
          <p:cNvSpPr txBox="1">
            <a:spLocks noChangeArrowheads="1"/>
          </p:cNvSpPr>
          <p:nvPr/>
        </p:nvSpPr>
        <p:spPr bwMode="auto">
          <a:xfrm>
            <a:off x="260350" y="2400300"/>
            <a:ext cx="8229600" cy="884238"/>
          </a:xfrm>
          <a:prstGeom prst="rect">
            <a:avLst/>
          </a:prstGeom>
          <a:noFill/>
          <a:ln w="9525">
            <a:noFill/>
            <a:round/>
            <a:headEnd/>
            <a:tailEnd/>
          </a:ln>
          <a:effectLst/>
        </p:spPr>
        <p:txBody>
          <a:bodyPr/>
          <a:lstStyle/>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4400" dirty="0" smtClean="0">
                <a:solidFill>
                  <a:srgbClr val="4680B3"/>
                </a:solidFill>
                <a:latin typeface="Arial" charset="0"/>
              </a:rPr>
              <a:t>أسئلة</a:t>
            </a:r>
          </a:p>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4400" dirty="0" smtClean="0">
                <a:solidFill>
                  <a:srgbClr val="4680B3"/>
                </a:solidFill>
                <a:latin typeface="Arial" charset="0"/>
              </a:rPr>
              <a:t>تعليقات</a:t>
            </a:r>
          </a:p>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4400" dirty="0" smtClean="0">
                <a:solidFill>
                  <a:srgbClr val="4680B3"/>
                </a:solidFill>
                <a:latin typeface="Arial" charset="0"/>
              </a:rPr>
              <a:t>مناقشات</a:t>
            </a:r>
            <a:endParaRPr lang="el-GR" altLang="en-US" sz="3200" dirty="0">
              <a:solidFill>
                <a:srgbClr val="4680B3"/>
              </a:solidFill>
              <a:latin typeface="Aachen Bold"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
          <p:cNvSpPr txBox="1">
            <a:spLocks noChangeArrowheads="1"/>
          </p:cNvSpPr>
          <p:nvPr/>
        </p:nvSpPr>
        <p:spPr bwMode="auto">
          <a:xfrm>
            <a:off x="482600" y="360363"/>
            <a:ext cx="8229600" cy="1123950"/>
          </a:xfrm>
          <a:prstGeom prst="rect">
            <a:avLst/>
          </a:prstGeom>
          <a:noFill/>
          <a:ln w="9525">
            <a:noFill/>
            <a:round/>
            <a:headEnd/>
            <a:tailEnd/>
          </a:ln>
          <a:effectLst/>
        </p:spPr>
        <p:txBody>
          <a:bodyPr/>
          <a:lstStyle/>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600" dirty="0" smtClean="0">
                <a:solidFill>
                  <a:srgbClr val="4680B3"/>
                </a:solidFill>
                <a:latin typeface="Arial" charset="0"/>
              </a:rPr>
              <a:t>عبارات تمثل لغة التصنيف الشكلى</a:t>
            </a:r>
            <a:endParaRPr lang="en-GB" altLang="en-US" sz="3600" dirty="0">
              <a:solidFill>
                <a:srgbClr val="4680B3"/>
              </a:solidFill>
              <a:latin typeface="Arial" charset="0"/>
            </a:endParaRPr>
          </a:p>
        </p:txBody>
      </p:sp>
      <p:sp>
        <p:nvSpPr>
          <p:cNvPr id="21507" name="Text Box 2"/>
          <p:cNvSpPr txBox="1">
            <a:spLocks noChangeArrowheads="1"/>
          </p:cNvSpPr>
          <p:nvPr/>
        </p:nvSpPr>
        <p:spPr bwMode="auto">
          <a:xfrm>
            <a:off x="482600" y="1068388"/>
            <a:ext cx="8661400" cy="5611812"/>
          </a:xfrm>
          <a:prstGeom prst="rect">
            <a:avLst/>
          </a:prstGeom>
          <a:noFill/>
          <a:ln w="9525">
            <a:noFill/>
            <a:round/>
            <a:headEnd/>
            <a:tailEnd/>
          </a:ln>
          <a:effectLst/>
        </p:spPr>
        <p:txBody>
          <a:bodyPr/>
          <a:lstStyle/>
          <a:p>
            <a:pPr marL="341313" indent="-341313" algn="r" rtl="1">
              <a:lnSpc>
                <a:spcPct val="110000"/>
              </a:lnSpc>
              <a:spcBef>
                <a:spcPts val="425"/>
              </a:spcBef>
              <a:spcAft>
                <a:spcPts val="300"/>
              </a:spcAft>
              <a:buClr>
                <a:srgbClr val="5B414D"/>
              </a:buClr>
              <a:buSzPct val="110000"/>
              <a:buFont typeface="Times New Roman" pitchFamily="16" charset="0"/>
              <a:buAutoNum type="arabicParen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ar-EG" altLang="en-US" sz="1850" dirty="0" smtClean="0">
                <a:solidFill>
                  <a:srgbClr val="5B414D"/>
                </a:solidFill>
                <a:latin typeface="Arial" charset="0"/>
              </a:rPr>
              <a:t>هل يجعلني هذا الفستان أبدو سمينة؟</a:t>
            </a:r>
            <a:endParaRPr lang="en-GB" altLang="en-US" sz="1850" dirty="0">
              <a:solidFill>
                <a:srgbClr val="5B414D"/>
              </a:solidFill>
              <a:latin typeface="Arial" charset="0"/>
            </a:endParaRPr>
          </a:p>
          <a:p>
            <a:pPr marL="341313" indent="-341313" algn="r" rtl="1">
              <a:lnSpc>
                <a:spcPct val="110000"/>
              </a:lnSpc>
              <a:spcBef>
                <a:spcPts val="425"/>
              </a:spcBef>
              <a:spcAft>
                <a:spcPts val="300"/>
              </a:spcAft>
              <a:buClr>
                <a:srgbClr val="5B414D"/>
              </a:buClr>
              <a:buSzPct val="110000"/>
              <a:buFont typeface="Times New Roman" pitchFamily="16" charset="0"/>
              <a:buAutoNum type="arabicParen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ar-EG" altLang="en-US" sz="1850" dirty="0" smtClean="0">
                <a:solidFill>
                  <a:srgbClr val="5B414D"/>
                </a:solidFill>
                <a:latin typeface="Arial" charset="0"/>
              </a:rPr>
              <a:t>لن أمارس السباحة هذا الصيف، جسدي ممتلئ و لن تناسبني أى من ملابس السباحة.</a:t>
            </a:r>
            <a:endParaRPr lang="en-GB" altLang="en-US" sz="1850" dirty="0">
              <a:solidFill>
                <a:srgbClr val="5B414D"/>
              </a:solidFill>
              <a:latin typeface="Arial" charset="0"/>
            </a:endParaRPr>
          </a:p>
          <a:p>
            <a:pPr marL="341313" indent="-341313" algn="r" rtl="1">
              <a:lnSpc>
                <a:spcPct val="110000"/>
              </a:lnSpc>
              <a:spcBef>
                <a:spcPts val="425"/>
              </a:spcBef>
              <a:spcAft>
                <a:spcPts val="300"/>
              </a:spcAft>
              <a:buClr>
                <a:srgbClr val="5B414D"/>
              </a:buClr>
              <a:buSzPct val="110000"/>
              <a:buFont typeface="Times New Roman" pitchFamily="16" charset="0"/>
              <a:buAutoNum type="arabicParen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ar-EG" altLang="en-US" sz="1850" dirty="0" smtClean="0">
                <a:solidFill>
                  <a:srgbClr val="5B414D"/>
                </a:solidFill>
                <a:latin typeface="Arial" charset="0"/>
              </a:rPr>
              <a:t>أعتقد انه ينبغى على أن أزيل هذه الخطوط الرفيعة الموجودة بجبهتي عن طريق حقنها بالبوتوكس هل تريدين أن تفعلى نفس الشيئ؟</a:t>
            </a:r>
            <a:endParaRPr lang="en-GB" altLang="en-US" sz="1850" dirty="0">
              <a:solidFill>
                <a:srgbClr val="5B414D"/>
              </a:solidFill>
              <a:latin typeface="Arial" charset="0"/>
            </a:endParaRPr>
          </a:p>
          <a:p>
            <a:pPr marL="341313" indent="-341313" algn="r" rtl="1">
              <a:lnSpc>
                <a:spcPct val="110000"/>
              </a:lnSpc>
              <a:spcBef>
                <a:spcPts val="425"/>
              </a:spcBef>
              <a:spcAft>
                <a:spcPts val="300"/>
              </a:spcAft>
              <a:buClr>
                <a:srgbClr val="5B414D"/>
              </a:buClr>
              <a:buSzPct val="110000"/>
              <a:buFont typeface="Times New Roman" pitchFamily="16" charset="0"/>
              <a:buAutoNum type="arabicParen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ar-EG" altLang="en-US" sz="1850" dirty="0" smtClean="0">
                <a:solidFill>
                  <a:srgbClr val="5B414D"/>
                </a:solidFill>
                <a:latin typeface="Arial" charset="0"/>
              </a:rPr>
              <a:t>لا يمكن ان اذهب للعمل بدون وضع مساحيق للتجميل. فبشرتي ليست صافيه بما يكفي لأظهرها بدون مساحيق.</a:t>
            </a:r>
            <a:endParaRPr lang="en-GB" altLang="en-US" sz="1850" dirty="0">
              <a:solidFill>
                <a:srgbClr val="5B414D"/>
              </a:solidFill>
              <a:latin typeface="Arial" charset="0"/>
            </a:endParaRPr>
          </a:p>
          <a:p>
            <a:pPr marL="341313" indent="-341313" algn="r" rtl="1">
              <a:lnSpc>
                <a:spcPct val="110000"/>
              </a:lnSpc>
              <a:spcBef>
                <a:spcPts val="425"/>
              </a:spcBef>
              <a:spcAft>
                <a:spcPts val="300"/>
              </a:spcAft>
              <a:buClr>
                <a:srgbClr val="5B414D"/>
              </a:buClr>
              <a:buSzPct val="110000"/>
              <a:buFont typeface="Times New Roman" pitchFamily="16" charset="0"/>
              <a:buAutoNum type="arabicParen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ar-EG" altLang="en-US" sz="1850" dirty="0" smtClean="0">
                <a:solidFill>
                  <a:srgbClr val="5B414D"/>
                </a:solidFill>
                <a:latin typeface="Arial" charset="0"/>
              </a:rPr>
              <a:t>لو كانت لدى ساقان جميلتان كساقيك لتمكنت من إرتداء تنورة قصيرة.</a:t>
            </a:r>
            <a:endParaRPr lang="en-GB" altLang="en-US" sz="1850" dirty="0">
              <a:solidFill>
                <a:srgbClr val="5B414D"/>
              </a:solidFill>
              <a:latin typeface="Arial" charset="0"/>
            </a:endParaRPr>
          </a:p>
          <a:p>
            <a:pPr marL="341313" indent="-341313" algn="r" rtl="1">
              <a:lnSpc>
                <a:spcPct val="110000"/>
              </a:lnSpc>
              <a:spcBef>
                <a:spcPts val="425"/>
              </a:spcBef>
              <a:spcAft>
                <a:spcPts val="300"/>
              </a:spcAft>
              <a:buClr>
                <a:srgbClr val="5B414D"/>
              </a:buClr>
              <a:buSzPct val="110000"/>
              <a:buFont typeface="Times New Roman" pitchFamily="16" charset="0"/>
              <a:buAutoNum type="arabicParen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ar-EG" altLang="en-US" sz="1850" dirty="0" smtClean="0">
                <a:solidFill>
                  <a:srgbClr val="5B414D"/>
                </a:solidFill>
                <a:latin typeface="Arial" charset="0"/>
              </a:rPr>
              <a:t>هل فكرتي بتبييض أسناناك؟ سيمنحك ذلك إبتسامة كالفنانات الشهيرات فتصبحين اجمل.</a:t>
            </a:r>
            <a:endParaRPr lang="en-GB" altLang="en-US" sz="1850" dirty="0">
              <a:solidFill>
                <a:srgbClr val="5B414D"/>
              </a:solidFill>
              <a:latin typeface="Arial" charset="0"/>
            </a:endParaRPr>
          </a:p>
          <a:p>
            <a:pPr marL="341313" indent="-341313" algn="r" rtl="1">
              <a:lnSpc>
                <a:spcPct val="110000"/>
              </a:lnSpc>
              <a:spcBef>
                <a:spcPts val="425"/>
              </a:spcBef>
              <a:spcAft>
                <a:spcPts val="300"/>
              </a:spcAft>
              <a:buClr>
                <a:srgbClr val="5B414D"/>
              </a:buClr>
              <a:buSzPct val="110000"/>
              <a:buFont typeface="Times New Roman" pitchFamily="16" charset="0"/>
              <a:buAutoNum type="arabicParen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ar-EG" altLang="en-US" sz="1850" dirty="0" smtClean="0">
                <a:solidFill>
                  <a:srgbClr val="5B414D"/>
                </a:solidFill>
                <a:latin typeface="Arial" charset="0"/>
              </a:rPr>
              <a:t>الجو حار جداً، لكن لا أستطيع ارتداء قميص بكم قصير فذراعاي ممتلئتان للغاية.</a:t>
            </a:r>
            <a:endParaRPr lang="en-GB" altLang="en-US" sz="1850" dirty="0">
              <a:solidFill>
                <a:srgbClr val="5B414D"/>
              </a:solidFill>
              <a:latin typeface="Arial" charset="0"/>
            </a:endParaRPr>
          </a:p>
          <a:p>
            <a:pPr marL="341313" indent="-341313" algn="r" rtl="1">
              <a:lnSpc>
                <a:spcPct val="110000"/>
              </a:lnSpc>
              <a:spcBef>
                <a:spcPts val="425"/>
              </a:spcBef>
              <a:spcAft>
                <a:spcPts val="300"/>
              </a:spcAft>
              <a:buClr>
                <a:srgbClr val="5B414D"/>
              </a:buClr>
              <a:buSzPct val="110000"/>
              <a:buFont typeface="Times New Roman" pitchFamily="16" charset="0"/>
              <a:buAutoNum type="arabicParen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ar-EG" altLang="en-US" sz="1850" dirty="0" smtClean="0">
                <a:solidFill>
                  <a:srgbClr val="5B414D"/>
                </a:solidFill>
                <a:latin typeface="Arial" charset="0"/>
              </a:rPr>
              <a:t>تبدين رائعة ! هل أنقصتي وزنك؟! </a:t>
            </a:r>
            <a:endParaRPr lang="en-GB" altLang="en-US" sz="1850" dirty="0">
              <a:solidFill>
                <a:srgbClr val="5B414D"/>
              </a:solidFill>
              <a:latin typeface="Arial" charset="0"/>
            </a:endParaRPr>
          </a:p>
          <a:p>
            <a:pPr marL="341313" indent="-341313" algn="r" rtl="1">
              <a:lnSpc>
                <a:spcPct val="110000"/>
              </a:lnSpc>
              <a:spcBef>
                <a:spcPts val="425"/>
              </a:spcBef>
              <a:spcAft>
                <a:spcPts val="300"/>
              </a:spcAft>
              <a:buClr>
                <a:srgbClr val="5B414D"/>
              </a:buClr>
              <a:buSzPct val="110000"/>
              <a:buFont typeface="Times New Roman" pitchFamily="16" charset="0"/>
              <a:buAutoNum type="arabicParen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ar-EG" altLang="en-US" sz="1850" dirty="0" smtClean="0">
                <a:solidFill>
                  <a:srgbClr val="5B414D"/>
                </a:solidFill>
                <a:latin typeface="Arial" charset="0"/>
              </a:rPr>
              <a:t>هل يوجد علاج لترهلات الجلد؟ لا أستطيع ان اتزوج و ساقاي بهذا المنظر البشع!</a:t>
            </a:r>
            <a:endParaRPr lang="en-GB" altLang="en-US" sz="1850" dirty="0">
              <a:solidFill>
                <a:srgbClr val="5B414D"/>
              </a:solidFill>
              <a:latin typeface="Arial" charset="0"/>
            </a:endParaRPr>
          </a:p>
          <a:p>
            <a:pPr marL="341313" indent="-341313" algn="r" rtl="1">
              <a:lnSpc>
                <a:spcPct val="110000"/>
              </a:lnSpc>
              <a:spcBef>
                <a:spcPts val="425"/>
              </a:spcBef>
              <a:spcAft>
                <a:spcPts val="300"/>
              </a:spcAft>
              <a:buClr>
                <a:srgbClr val="5B414D"/>
              </a:buClr>
              <a:buSzPct val="110000"/>
              <a:buFont typeface="Times New Roman" pitchFamily="16" charset="0"/>
              <a:buAutoNum type="arabicParen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ar-EG" altLang="en-US" sz="1850" dirty="0" smtClean="0">
                <a:solidFill>
                  <a:srgbClr val="5B414D"/>
                </a:solidFill>
                <a:latin typeface="Arial" charset="0"/>
              </a:rPr>
              <a:t>لا اصدق انك نشرتي هذه الصورة لي على فيسبوك، أبدو بشعة. كان ينبغي عليك ان ترسليها لى اولاً لأقوم بتعديلها و إضافة بعض الرتوش عليها قبل أن تنشريها للأصدقاء.</a:t>
            </a:r>
            <a:endParaRPr lang="en-GB" altLang="en-US" sz="1850" dirty="0">
              <a:solidFill>
                <a:srgbClr val="5B414D"/>
              </a:solidFill>
              <a:latin typeface="Arial" charset="0"/>
            </a:endParaRPr>
          </a:p>
          <a:p>
            <a:pPr marL="341313" indent="-341313" algn="r" rtl="1">
              <a:lnSpc>
                <a:spcPct val="110000"/>
              </a:lnSpc>
              <a:spcBef>
                <a:spcPts val="425"/>
              </a:spcBef>
              <a:spcAft>
                <a:spcPts val="300"/>
              </a:spcAft>
              <a:buClr>
                <a:srgbClr val="5B414D"/>
              </a:buClr>
              <a:buSzPct val="110000"/>
              <a:buFont typeface="Times New Roman" pitchFamily="16" charset="0"/>
              <a:buAutoNum type="arabicParen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ar-EG" altLang="en-US" sz="1850" dirty="0" smtClean="0">
                <a:solidFill>
                  <a:srgbClr val="5B414D"/>
                </a:solidFill>
                <a:latin typeface="Arial" charset="0"/>
              </a:rPr>
              <a:t>صدرى صغير بصورة مزعجة. أفكر جدياً بإجراء جراحة لتكبيره !</a:t>
            </a:r>
            <a:endParaRPr lang="en-GB" altLang="en-US" sz="1850" dirty="0">
              <a:solidFill>
                <a:srgbClr val="5B414D"/>
              </a:solidFill>
              <a:latin typeface="Arial" charset="0"/>
            </a:endParaRPr>
          </a:p>
          <a:p>
            <a:pPr marL="341313" indent="-341313" algn="r" rtl="1">
              <a:lnSpc>
                <a:spcPct val="110000"/>
              </a:lnSpc>
              <a:spcBef>
                <a:spcPts val="425"/>
              </a:spcBef>
              <a:spcAft>
                <a:spcPts val="300"/>
              </a:spcAft>
              <a:buClr>
                <a:srgbClr val="5B414D"/>
              </a:buClr>
              <a:buSzPct val="110000"/>
              <a:buFont typeface="Times New Roman" pitchFamily="16" charset="0"/>
              <a:buAutoNum type="arabicParen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ar-EG" altLang="en-US" sz="1850" dirty="0" smtClean="0">
                <a:solidFill>
                  <a:srgbClr val="5B414D"/>
                </a:solidFill>
                <a:latin typeface="Arial" charset="0"/>
              </a:rPr>
              <a:t>كنت أتمنى لو كانت بشرتى بيضاء مثلك. سأبدأ عىل الفور باستخدام كريمات لتفتيح البشرة!</a:t>
            </a:r>
            <a:endParaRPr lang="en-GB" altLang="en-US" sz="1850" dirty="0">
              <a:solidFill>
                <a:srgbClr val="5B414D"/>
              </a:solidFill>
              <a:latin typeface="Arial" charset="0"/>
            </a:endParaRP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
          <p:cNvSpPr txBox="1">
            <a:spLocks noChangeArrowheads="1"/>
          </p:cNvSpPr>
          <p:nvPr/>
        </p:nvSpPr>
        <p:spPr bwMode="auto">
          <a:xfrm>
            <a:off x="482600" y="360363"/>
            <a:ext cx="7442200" cy="1123950"/>
          </a:xfrm>
          <a:prstGeom prst="rect">
            <a:avLst/>
          </a:prstGeom>
          <a:noFill/>
          <a:ln w="9525">
            <a:noFill/>
            <a:round/>
            <a:headEnd/>
            <a:tailEnd/>
          </a:ln>
          <a:effectLst/>
        </p:spPr>
        <p:txBody>
          <a:bodyPr/>
          <a:lstStyle/>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600" dirty="0" smtClean="0">
                <a:solidFill>
                  <a:srgbClr val="4680B3"/>
                </a:solidFill>
                <a:latin typeface="Arial" charset="0"/>
              </a:rPr>
              <a:t>مواجهة لغة التصنيف الشكلي</a:t>
            </a:r>
            <a:endParaRPr lang="en-GB" altLang="en-US" sz="3600" dirty="0">
              <a:solidFill>
                <a:srgbClr val="4680B3"/>
              </a:solidFill>
              <a:latin typeface="Arial" charset="0"/>
            </a:endParaRPr>
          </a:p>
        </p:txBody>
      </p:sp>
      <p:sp>
        <p:nvSpPr>
          <p:cNvPr id="25602" name="Rectangle 2"/>
          <p:cNvSpPr>
            <a:spLocks noChangeArrowheads="1"/>
          </p:cNvSpPr>
          <p:nvPr/>
        </p:nvSpPr>
        <p:spPr bwMode="auto">
          <a:xfrm>
            <a:off x="382588" y="1293813"/>
            <a:ext cx="8329612" cy="489582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90000" tIns="46800" rIns="90000" bIns="46800">
            <a:spAutoFit/>
          </a:bodyPr>
          <a:lstStyle>
            <a:lvl1pPr marL="341313" indent="-341313">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rgbClr val="000000"/>
                </a:solidFill>
                <a:latin typeface="Calibri" pitchFamily="32" charset="0"/>
                <a:cs typeface="Arial" charset="0"/>
              </a:defRPr>
            </a:lvl1pPr>
            <a:lvl2pPr>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rgbClr val="000000"/>
                </a:solidFill>
                <a:latin typeface="Calibri" pitchFamily="32" charset="0"/>
                <a:cs typeface="Arial" charset="0"/>
              </a:defRPr>
            </a:lvl2pPr>
            <a:lvl3pPr>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rgbClr val="000000"/>
                </a:solidFill>
                <a:latin typeface="Calibri" pitchFamily="32" charset="0"/>
                <a:cs typeface="Arial" charset="0"/>
              </a:defRPr>
            </a:lvl3pPr>
            <a:lvl4pPr>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rgbClr val="000000"/>
                </a:solidFill>
                <a:latin typeface="Calibri" pitchFamily="32" charset="0"/>
                <a:cs typeface="Arial" charset="0"/>
              </a:defRPr>
            </a:lvl4pPr>
            <a:lvl5pPr>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rgbClr val="000000"/>
                </a:solidFill>
                <a:latin typeface="Calibri" pitchFamily="32"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rgbClr val="000000"/>
                </a:solidFill>
                <a:latin typeface="Calibri" pitchFamily="32"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rgbClr val="000000"/>
                </a:solidFill>
                <a:latin typeface="Calibri" pitchFamily="32"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rgbClr val="000000"/>
                </a:solidFill>
                <a:latin typeface="Calibri" pitchFamily="32"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defRPr>
                <a:solidFill>
                  <a:srgbClr val="000000"/>
                </a:solidFill>
                <a:latin typeface="Calibri" pitchFamily="32" charset="0"/>
                <a:cs typeface="Arial" charset="0"/>
              </a:defRPr>
            </a:lvl9pPr>
          </a:lstStyle>
          <a:p>
            <a:pPr algn="r" rtl="1">
              <a:buClr>
                <a:srgbClr val="5B414D"/>
              </a:buClr>
              <a:buFont typeface="Wingdings" charset="2"/>
              <a:buChar char=""/>
              <a:defRPr/>
            </a:pPr>
            <a:r>
              <a:rPr lang="ar-EG" altLang="en-US" sz="2600" dirty="0" smtClean="0">
                <a:solidFill>
                  <a:srgbClr val="5B414D"/>
                </a:solidFill>
                <a:latin typeface="Arial" charset="0"/>
                <a:ea typeface="+mn-ea"/>
              </a:rPr>
              <a:t>كيف تساهم العبارات السابقة فى استمرار أسطورة الشكل المثالي؟</a:t>
            </a:r>
            <a:endParaRPr lang="en-US" altLang="en-US" sz="2600" dirty="0" smtClean="0">
              <a:solidFill>
                <a:srgbClr val="5B414D"/>
              </a:solidFill>
              <a:latin typeface="Arial" charset="0"/>
              <a:ea typeface="+mn-ea"/>
            </a:endParaRPr>
          </a:p>
          <a:p>
            <a:pPr marL="342900" algn="r" rtl="1">
              <a:buClrTx/>
              <a:buFontTx/>
              <a:buNone/>
              <a:defRPr/>
            </a:pPr>
            <a:endParaRPr lang="en-US" altLang="en-US" sz="2600" dirty="0" smtClean="0">
              <a:solidFill>
                <a:srgbClr val="5B414D"/>
              </a:solidFill>
              <a:latin typeface="Arial" charset="0"/>
              <a:ea typeface="+mn-ea"/>
            </a:endParaRPr>
          </a:p>
          <a:p>
            <a:pPr algn="r" rtl="1">
              <a:buClr>
                <a:srgbClr val="5B414D"/>
              </a:buClr>
              <a:buFont typeface="Wingdings" charset="2"/>
              <a:buChar char=""/>
              <a:defRPr/>
            </a:pPr>
            <a:r>
              <a:rPr lang="ar-EG" altLang="en-US" sz="2600" dirty="0" smtClean="0">
                <a:solidFill>
                  <a:srgbClr val="5B414D"/>
                </a:solidFill>
                <a:latin typeface="Arial" charset="0"/>
                <a:ea typeface="+mn-ea"/>
              </a:rPr>
              <a:t>هل يجب أن يكون التعليق سلبياً ليدعم أسطورة الشكل المثالي؟</a:t>
            </a:r>
            <a:endParaRPr lang="en-US" altLang="en-US" sz="2600" dirty="0" smtClean="0">
              <a:solidFill>
                <a:srgbClr val="5B414D"/>
              </a:solidFill>
              <a:latin typeface="Arial" charset="0"/>
              <a:ea typeface="+mn-ea"/>
            </a:endParaRPr>
          </a:p>
          <a:p>
            <a:pPr marL="342900" algn="r" rtl="1">
              <a:buClrTx/>
              <a:buFontTx/>
              <a:buNone/>
              <a:defRPr/>
            </a:pPr>
            <a:endParaRPr lang="en-US" altLang="en-US" sz="2600" dirty="0" smtClean="0">
              <a:solidFill>
                <a:srgbClr val="5B414D"/>
              </a:solidFill>
              <a:latin typeface="Arial" charset="0"/>
              <a:ea typeface="+mn-ea"/>
            </a:endParaRPr>
          </a:p>
          <a:p>
            <a:pPr algn="r" rtl="1">
              <a:buClr>
                <a:srgbClr val="5B414D"/>
              </a:buClr>
              <a:buFont typeface="Wingdings" charset="2"/>
              <a:buChar char=""/>
              <a:defRPr/>
            </a:pPr>
            <a:r>
              <a:rPr lang="ar-EG" altLang="en-US" sz="2600" dirty="0" smtClean="0">
                <a:solidFill>
                  <a:srgbClr val="5B414D"/>
                </a:solidFill>
                <a:latin typeface="Arial" charset="0"/>
                <a:ea typeface="+mn-ea"/>
              </a:rPr>
              <a:t>ماذا يمكن أن تقولين لإيقاف هذه اللغة؟ وكيف يمكنك تغيير موضوع الحديث؟</a:t>
            </a:r>
            <a:endParaRPr lang="en-US" altLang="en-US" sz="2600" dirty="0" smtClean="0">
              <a:solidFill>
                <a:srgbClr val="5B414D"/>
              </a:solidFill>
              <a:latin typeface="Arial" charset="0"/>
              <a:ea typeface="+mn-ea"/>
            </a:endParaRPr>
          </a:p>
          <a:p>
            <a:pPr marL="342900" algn="r" rtl="1">
              <a:buClrTx/>
              <a:buFontTx/>
              <a:buNone/>
              <a:defRPr/>
            </a:pPr>
            <a:endParaRPr lang="en-US" altLang="en-US" sz="2600" dirty="0" smtClean="0">
              <a:solidFill>
                <a:srgbClr val="5B414D"/>
              </a:solidFill>
              <a:latin typeface="Arial" charset="0"/>
              <a:ea typeface="+mn-ea"/>
            </a:endParaRPr>
          </a:p>
          <a:p>
            <a:pPr algn="r" rtl="1">
              <a:buClr>
                <a:srgbClr val="5B414D"/>
              </a:buClr>
              <a:buFont typeface="Wingdings" charset="2"/>
              <a:buChar char=""/>
              <a:defRPr/>
            </a:pPr>
            <a:r>
              <a:rPr lang="ar-EG" altLang="en-US" sz="2600" dirty="0" smtClean="0">
                <a:solidFill>
                  <a:srgbClr val="5B414D"/>
                </a:solidFill>
                <a:latin typeface="Arial" charset="0"/>
                <a:ea typeface="+mn-ea"/>
              </a:rPr>
              <a:t>كيف سيصبح إحساسك تجاه جسدك إذا توقفتي عن استخدام هذه اللغة فى حديثك اليومي؟</a:t>
            </a:r>
            <a:endParaRPr lang="en-US" altLang="en-US" sz="2600" dirty="0" smtClean="0">
              <a:solidFill>
                <a:srgbClr val="5B414D"/>
              </a:solidFill>
              <a:latin typeface="Arial" charset="0"/>
              <a:ea typeface="+mn-ea"/>
            </a:endParaRPr>
          </a:p>
          <a:p>
            <a:pPr marL="342900" algn="r" rtl="1">
              <a:buClrTx/>
              <a:buFontTx/>
              <a:buNone/>
              <a:defRPr/>
            </a:pPr>
            <a:endParaRPr lang="en-US" altLang="en-US" sz="2600" dirty="0" smtClean="0">
              <a:solidFill>
                <a:srgbClr val="5B414D"/>
              </a:solidFill>
              <a:latin typeface="Arial" charset="0"/>
              <a:ea typeface="+mn-ea"/>
            </a:endParaRPr>
          </a:p>
          <a:p>
            <a:pPr algn="r" rtl="1">
              <a:buClr>
                <a:srgbClr val="5B414D"/>
              </a:buClr>
              <a:buFont typeface="Wingdings" charset="2"/>
              <a:buChar char=""/>
              <a:defRPr/>
            </a:pPr>
            <a:r>
              <a:rPr lang="ar-EG" altLang="en-US" sz="2600" dirty="0" smtClean="0">
                <a:solidFill>
                  <a:srgbClr val="5B414D"/>
                </a:solidFill>
                <a:latin typeface="Arial" charset="0"/>
                <a:ea typeface="+mn-ea"/>
              </a:rPr>
              <a:t>إذا توقفتي عن استخدام هذه اللغة فى حديثك المعتاد، كيف سيؤثر ذلك على من حولك؟</a:t>
            </a:r>
            <a:endParaRPr lang="en-US" altLang="en-US" sz="2600" dirty="0" smtClean="0">
              <a:solidFill>
                <a:srgbClr val="5B414D"/>
              </a:solidFill>
              <a:latin typeface="Arial" charset="0"/>
              <a:ea typeface="+mn-ea"/>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487363" y="1260475"/>
            <a:ext cx="7572375" cy="45259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lvl1pPr marL="341313" indent="-341313">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rgbClr val="000000"/>
                </a:solidFill>
                <a:latin typeface="Calibri" pitchFamily="32" charset="0"/>
                <a:cs typeface="Arial" charset="0"/>
              </a:defRPr>
            </a:lvl1pPr>
            <a:lvl2pPr marL="741363" indent="-284163">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rgbClr val="000000"/>
                </a:solidFill>
                <a:latin typeface="Calibri" pitchFamily="32" charset="0"/>
                <a:cs typeface="Arial" charset="0"/>
              </a:defRPr>
            </a:lvl2pPr>
            <a:lvl3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rgbClr val="000000"/>
                </a:solidFill>
                <a:latin typeface="Calibri" pitchFamily="32" charset="0"/>
                <a:cs typeface="Arial" charset="0"/>
              </a:defRPr>
            </a:lvl3pPr>
            <a:lvl4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rgbClr val="000000"/>
                </a:solidFill>
                <a:latin typeface="Calibri" pitchFamily="32" charset="0"/>
                <a:cs typeface="Arial" charset="0"/>
              </a:defRPr>
            </a:lvl4pPr>
            <a:lvl5pP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rgbClr val="000000"/>
                </a:solidFill>
                <a:latin typeface="Calibri" pitchFamily="32"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rgbClr val="000000"/>
                </a:solidFill>
                <a:latin typeface="Calibri" pitchFamily="32"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rgbClr val="000000"/>
                </a:solidFill>
                <a:latin typeface="Calibri" pitchFamily="32"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rgbClr val="000000"/>
                </a:solidFill>
                <a:latin typeface="Calibri" pitchFamily="32"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solidFill>
                  <a:srgbClr val="000000"/>
                </a:solidFill>
                <a:latin typeface="Calibri" pitchFamily="32" charset="0"/>
                <a:cs typeface="Arial" charset="0"/>
              </a:defRPr>
            </a:lvl9pPr>
          </a:lstStyle>
          <a:p>
            <a:pPr algn="r" rtl="1">
              <a:lnSpc>
                <a:spcPct val="110000"/>
              </a:lnSpc>
              <a:spcBef>
                <a:spcPts val="600"/>
              </a:spcBef>
              <a:buClr>
                <a:srgbClr val="5B414D"/>
              </a:buClr>
              <a:buSzPct val="60000"/>
              <a:buFont typeface="Times New Roman" pitchFamily="16" charset="0"/>
              <a:buBlip>
                <a:blip r:embed="rId3"/>
              </a:buBlip>
              <a:defRPr/>
            </a:pPr>
            <a:r>
              <a:rPr lang="ar-EG" altLang="en-US" sz="2800" dirty="0" smtClean="0">
                <a:solidFill>
                  <a:srgbClr val="5B414D"/>
                </a:solidFill>
                <a:latin typeface="Arial" charset="0"/>
                <a:ea typeface="+mn-ea"/>
              </a:rPr>
              <a:t>إختاري قائدة من إحدى المجموعات</a:t>
            </a:r>
            <a:endParaRPr lang="en-US" altLang="en-US" sz="2800" dirty="0" smtClean="0">
              <a:solidFill>
                <a:srgbClr val="5B414D"/>
              </a:solidFill>
              <a:latin typeface="Arial" charset="0"/>
              <a:ea typeface="+mn-ea"/>
            </a:endParaRPr>
          </a:p>
          <a:p>
            <a:pPr marL="342900" algn="r" rtl="1">
              <a:lnSpc>
                <a:spcPct val="110000"/>
              </a:lnSpc>
              <a:spcBef>
                <a:spcPts val="600"/>
              </a:spcBef>
              <a:buClrTx/>
              <a:buSzPct val="110000"/>
              <a:buFontTx/>
              <a:buNone/>
              <a:defRPr/>
            </a:pPr>
            <a:endParaRPr lang="en-US" altLang="en-US" sz="2800" dirty="0" smtClean="0">
              <a:solidFill>
                <a:srgbClr val="5B414D"/>
              </a:solidFill>
              <a:latin typeface="Arial" charset="0"/>
              <a:ea typeface="+mn-ea"/>
            </a:endParaRPr>
          </a:p>
          <a:p>
            <a:pPr algn="r" rtl="1">
              <a:lnSpc>
                <a:spcPct val="110000"/>
              </a:lnSpc>
              <a:spcBef>
                <a:spcPts val="600"/>
              </a:spcBef>
              <a:buClr>
                <a:srgbClr val="5B414D"/>
              </a:buClr>
              <a:buSzPct val="60000"/>
              <a:buFont typeface="Times New Roman" pitchFamily="16" charset="0"/>
              <a:buBlip>
                <a:blip r:embed="rId3"/>
              </a:buBlip>
              <a:defRPr/>
            </a:pPr>
            <a:r>
              <a:rPr lang="ar-EG" altLang="en-US" sz="2800" b="1" dirty="0" smtClean="0">
                <a:solidFill>
                  <a:srgbClr val="5B414D"/>
                </a:solidFill>
                <a:latin typeface="Arial" charset="0"/>
                <a:ea typeface="+mn-ea"/>
              </a:rPr>
              <a:t>تمثيل مشهد عن ”لغة التصنيف الشكلي“</a:t>
            </a:r>
            <a:endParaRPr lang="en-US" altLang="en-US" sz="2800" b="1" dirty="0" smtClean="0">
              <a:solidFill>
                <a:srgbClr val="5B414D"/>
              </a:solidFill>
              <a:latin typeface="Arial" charset="0"/>
              <a:ea typeface="+mn-ea"/>
            </a:endParaRPr>
          </a:p>
          <a:p>
            <a:pPr lvl="1" algn="r" rtl="1" eaLnBrk="0" hangingPunct="0">
              <a:spcBef>
                <a:spcPts val="700"/>
              </a:spcBef>
              <a:buFont typeface="Arial" charset="0"/>
              <a:buNone/>
              <a:defRPr/>
            </a:pPr>
            <a:r>
              <a:rPr lang="ar-EG" altLang="en-US" sz="2800" dirty="0" smtClean="0">
                <a:solidFill>
                  <a:srgbClr val="5B414D"/>
                </a:solidFill>
                <a:latin typeface="Arial" charset="0"/>
                <a:ea typeface="+mn-ea"/>
              </a:rPr>
              <a:t>تختار القائدة واحدة من عبارات لغة التصنيف الشكلي لكل فرد من فريقها، ثم تطلب منهم الاستجابة لهذه العبارات برد يعبر عن رفضهم لاستخدام لغة التصنيف الشكلي. </a:t>
            </a:r>
          </a:p>
          <a:p>
            <a:pPr lvl="1" algn="r" rtl="1" eaLnBrk="0" hangingPunct="0">
              <a:spcBef>
                <a:spcPts val="700"/>
              </a:spcBef>
              <a:buFont typeface="Arial" charset="0"/>
              <a:buNone/>
              <a:defRPr/>
            </a:pPr>
            <a:endParaRPr lang="ar-EG" altLang="en-US" sz="2800" dirty="0" smtClean="0">
              <a:solidFill>
                <a:srgbClr val="5B414D"/>
              </a:solidFill>
              <a:latin typeface="Arial" charset="0"/>
              <a:ea typeface="+mn-ea"/>
            </a:endParaRPr>
          </a:p>
          <a:p>
            <a:pPr lvl="1" algn="r" rtl="1" eaLnBrk="0" hangingPunct="0">
              <a:spcBef>
                <a:spcPts val="700"/>
              </a:spcBef>
              <a:buFont typeface="Arial" charset="0"/>
              <a:buNone/>
              <a:defRPr/>
            </a:pPr>
            <a:r>
              <a:rPr lang="ar-EG" altLang="en-US" sz="2800" dirty="0" smtClean="0">
                <a:solidFill>
                  <a:srgbClr val="5B414D"/>
                </a:solidFill>
                <a:latin typeface="Arial" charset="0"/>
              </a:rPr>
              <a:t>عند مواجهة صعوبة فى الرد على إحدى الجمل، فكرن معاً كفريق لإيجاد رد مناسب!</a:t>
            </a:r>
            <a:r>
              <a:rPr lang="en-US" altLang="en-US" sz="2800" dirty="0" smtClean="0">
                <a:solidFill>
                  <a:srgbClr val="5B414D"/>
                </a:solidFill>
                <a:latin typeface="FS Me Light" pitchFamily="48" charset="0"/>
                <a:ea typeface="+mn-ea"/>
              </a:rPr>
              <a:t/>
            </a:r>
            <a:br>
              <a:rPr lang="en-US" altLang="en-US" sz="2800" dirty="0" smtClean="0">
                <a:solidFill>
                  <a:srgbClr val="5B414D"/>
                </a:solidFill>
                <a:latin typeface="FS Me Light" pitchFamily="48" charset="0"/>
                <a:ea typeface="+mn-ea"/>
              </a:rPr>
            </a:br>
            <a:endParaRPr lang="en-US" altLang="en-US" sz="2800" dirty="0" smtClean="0">
              <a:solidFill>
                <a:srgbClr val="5B414D"/>
              </a:solidFill>
              <a:latin typeface="FS Me Light" pitchFamily="48" charset="0"/>
              <a:ea typeface="+mn-ea"/>
            </a:endParaRPr>
          </a:p>
        </p:txBody>
      </p:sp>
      <p:sp>
        <p:nvSpPr>
          <p:cNvPr id="23555" name="Text Box 2"/>
          <p:cNvSpPr txBox="1">
            <a:spLocks noChangeArrowheads="1"/>
          </p:cNvSpPr>
          <p:nvPr/>
        </p:nvSpPr>
        <p:spPr bwMode="auto">
          <a:xfrm>
            <a:off x="482600" y="360363"/>
            <a:ext cx="7518400" cy="1123950"/>
          </a:xfrm>
          <a:prstGeom prst="rect">
            <a:avLst/>
          </a:prstGeom>
          <a:noFill/>
          <a:ln w="9525">
            <a:noFill/>
            <a:round/>
            <a:headEnd/>
            <a:tailEnd/>
          </a:ln>
          <a:effectLst/>
        </p:spPr>
        <p:txBody>
          <a:bodyPr/>
          <a:lstStyle/>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600" dirty="0" smtClean="0">
                <a:solidFill>
                  <a:srgbClr val="4680B3"/>
                </a:solidFill>
                <a:latin typeface="Arial" charset="0"/>
              </a:rPr>
              <a:t>نشاط لغة التصنيف الشكلي</a:t>
            </a:r>
            <a:endParaRPr lang="en-GB" altLang="en-US" sz="3600" dirty="0">
              <a:solidFill>
                <a:srgbClr val="4680B3"/>
              </a:solidFill>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1"/>
          <p:cNvSpPr txBox="1">
            <a:spLocks noChangeArrowheads="1"/>
          </p:cNvSpPr>
          <p:nvPr/>
        </p:nvSpPr>
        <p:spPr bwMode="auto">
          <a:xfrm>
            <a:off x="260350" y="2400300"/>
            <a:ext cx="8229600" cy="884238"/>
          </a:xfrm>
          <a:prstGeom prst="rect">
            <a:avLst/>
          </a:prstGeom>
          <a:noFill/>
          <a:ln w="9525">
            <a:noFill/>
            <a:round/>
            <a:headEnd/>
            <a:tailEnd/>
          </a:ln>
          <a:effectLst/>
        </p:spPr>
        <p:txBody>
          <a:bodyPr lIns="90000" tIns="46800" rIns="90000" bIns="46800"/>
          <a:lstStyle/>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4400" dirty="0" smtClean="0">
                <a:solidFill>
                  <a:srgbClr val="4680B3"/>
                </a:solidFill>
                <a:latin typeface="Arial" charset="0"/>
              </a:rPr>
              <a:t>أسئلة</a:t>
            </a:r>
          </a:p>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4400" dirty="0" smtClean="0">
                <a:solidFill>
                  <a:srgbClr val="4680B3"/>
                </a:solidFill>
                <a:latin typeface="Arial" charset="0"/>
              </a:rPr>
              <a:t>تعليقات</a:t>
            </a:r>
          </a:p>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4400" dirty="0" smtClean="0">
                <a:solidFill>
                  <a:srgbClr val="4680B3"/>
                </a:solidFill>
                <a:latin typeface="Arial" charset="0"/>
              </a:rPr>
              <a:t>مناقشات</a:t>
            </a:r>
            <a:endParaRPr lang="el-GR" altLang="en-US" sz="3200" dirty="0">
              <a:solidFill>
                <a:srgbClr val="4680B3"/>
              </a:solidFill>
              <a:latin typeface="Aachen Bold"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nvSpPr>
        <p:spPr bwMode="auto">
          <a:xfrm>
            <a:off x="519113" y="244475"/>
            <a:ext cx="2568575" cy="642938"/>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3600">
                <a:solidFill>
                  <a:srgbClr val="4680B3"/>
                </a:solidFill>
                <a:latin typeface="Arial" charset="0"/>
              </a:rPr>
              <a:t>Top Ten list</a:t>
            </a:r>
          </a:p>
        </p:txBody>
      </p:sp>
      <p:sp>
        <p:nvSpPr>
          <p:cNvPr id="25603" name="Rectangle 2"/>
          <p:cNvSpPr>
            <a:spLocks noChangeArrowheads="1"/>
          </p:cNvSpPr>
          <p:nvPr/>
        </p:nvSpPr>
        <p:spPr bwMode="auto">
          <a:xfrm>
            <a:off x="519113" y="1844675"/>
            <a:ext cx="7793037" cy="4481513"/>
          </a:xfrm>
          <a:prstGeom prst="rect">
            <a:avLst/>
          </a:prstGeom>
          <a:noFill/>
          <a:ln w="9525">
            <a:noFill/>
            <a:round/>
            <a:headEnd/>
            <a:tailEnd/>
          </a:ln>
          <a:effectLst/>
        </p:spPr>
        <p:txBody>
          <a:bodyPr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3200">
                <a:solidFill>
                  <a:srgbClr val="5B414D"/>
                </a:solidFill>
                <a:latin typeface="Arial" charset="0"/>
              </a:rPr>
              <a:t>Come up with a top-ten list of things we can do as individuals to resist the Image Myth. </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3200">
                <a:solidFill>
                  <a:srgbClr val="5B414D"/>
                </a:solidFill>
                <a:latin typeface="Arial" charset="0"/>
              </a:rPr>
              <a:t>What can you avoid, say, do or learn to battle this beauty-ideal?</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altLang="en-US" sz="3200">
              <a:solidFill>
                <a:srgbClr val="5B414D"/>
              </a:solidFill>
              <a:latin typeface="Arial"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altLang="en-US" sz="3200">
              <a:solidFill>
                <a:srgbClr val="5B414D"/>
              </a:solidFill>
              <a:latin typeface="Arial"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3200">
                <a:solidFill>
                  <a:srgbClr val="5B414D"/>
                </a:solidFill>
                <a:latin typeface="Arial" charset="0"/>
              </a:rPr>
              <a:t>We’ll create a master list of Body Activism….</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nvSpPr>
        <p:spPr bwMode="auto">
          <a:xfrm>
            <a:off x="508000" y="1519238"/>
            <a:ext cx="7258050" cy="2962275"/>
          </a:xfrm>
          <a:prstGeom prst="rect">
            <a:avLst/>
          </a:prstGeom>
          <a:solidFill>
            <a:srgbClr val="E2D2BB"/>
          </a:solidFill>
          <a:ln w="9525">
            <a:noFill/>
            <a:round/>
            <a:headEnd/>
            <a:tailEnd/>
          </a:ln>
          <a:effectLst/>
        </p:spPr>
        <p:txBody>
          <a:bodyPr wrap="none" anchor="ctr"/>
          <a:lstStyle/>
          <a:p>
            <a:endParaRPr lang="en-US"/>
          </a:p>
        </p:txBody>
      </p:sp>
      <p:sp>
        <p:nvSpPr>
          <p:cNvPr id="26627" name="Text Box 2"/>
          <p:cNvSpPr txBox="1">
            <a:spLocks noChangeArrowheads="1"/>
          </p:cNvSpPr>
          <p:nvPr/>
        </p:nvSpPr>
        <p:spPr bwMode="auto">
          <a:xfrm>
            <a:off x="260350" y="2400300"/>
            <a:ext cx="8229600" cy="884238"/>
          </a:xfrm>
          <a:prstGeom prst="rect">
            <a:avLst/>
          </a:prstGeom>
          <a:noFill/>
          <a:ln w="9525">
            <a:noFill/>
            <a:round/>
            <a:headEnd/>
            <a:tailEnd/>
          </a:ln>
          <a:effectLst/>
        </p:spPr>
        <p:txBody>
          <a:bodyPr lIns="90000" tIns="46800" rIns="90000" bIns="4680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sz="4400">
                <a:solidFill>
                  <a:srgbClr val="4680B3"/>
                </a:solidFill>
                <a:latin typeface="Arial" charset="0"/>
              </a:rPr>
              <a:t>Questions</a:t>
            </a:r>
            <a:br>
              <a:rPr lang="en-US" altLang="en-US" sz="4400">
                <a:solidFill>
                  <a:srgbClr val="4680B3"/>
                </a:solidFill>
                <a:latin typeface="Arial" charset="0"/>
              </a:rPr>
            </a:br>
            <a:r>
              <a:rPr lang="en-US" altLang="en-US" sz="4400">
                <a:solidFill>
                  <a:srgbClr val="4680B3"/>
                </a:solidFill>
                <a:latin typeface="Arial" charset="0"/>
              </a:rPr>
              <a:t>Reflections</a:t>
            </a:r>
            <a:br>
              <a:rPr lang="en-US" altLang="en-US" sz="4400">
                <a:solidFill>
                  <a:srgbClr val="4680B3"/>
                </a:solidFill>
                <a:latin typeface="Arial" charset="0"/>
              </a:rPr>
            </a:br>
            <a:r>
              <a:rPr lang="en-US" altLang="en-US" sz="4400">
                <a:solidFill>
                  <a:srgbClr val="4680B3"/>
                </a:solidFill>
                <a:latin typeface="Arial" charset="0"/>
              </a:rPr>
              <a:t>Discussion</a:t>
            </a:r>
            <a:r>
              <a:rPr lang="el-GR" altLang="en-US" sz="5500">
                <a:solidFill>
                  <a:srgbClr val="7AB2DD"/>
                </a:solidFill>
                <a:latin typeface="Aachen BT" pitchFamily="16" charset="0"/>
              </a:rPr>
              <a:t/>
            </a:r>
            <a:br>
              <a:rPr lang="el-GR" altLang="en-US" sz="5500">
                <a:solidFill>
                  <a:srgbClr val="7AB2DD"/>
                </a:solidFill>
                <a:latin typeface="Aachen BT" pitchFamily="16" charset="0"/>
              </a:rPr>
            </a:br>
            <a:r>
              <a:rPr lang="el-GR" altLang="en-US" sz="3200">
                <a:solidFill>
                  <a:srgbClr val="4680B3"/>
                </a:solidFill>
                <a:latin typeface="Aachen Bold" charset="0"/>
              </a:rPr>
              <a:t/>
            </a:r>
            <a:br>
              <a:rPr lang="el-GR" altLang="en-US" sz="3200">
                <a:solidFill>
                  <a:srgbClr val="4680B3"/>
                </a:solidFill>
                <a:latin typeface="Aachen Bold" charset="0"/>
              </a:rPr>
            </a:br>
            <a:endParaRPr lang="el-GR" altLang="en-US" sz="3200">
              <a:solidFill>
                <a:srgbClr val="4680B3"/>
              </a:solidFill>
              <a:latin typeface="Aachen Bold"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1"/>
          <p:cNvSpPr txBox="1">
            <a:spLocks noChangeArrowheads="1"/>
          </p:cNvSpPr>
          <p:nvPr/>
        </p:nvSpPr>
        <p:spPr bwMode="auto">
          <a:xfrm>
            <a:off x="144463" y="3436938"/>
            <a:ext cx="8229600" cy="882650"/>
          </a:xfrm>
          <a:prstGeom prst="rect">
            <a:avLst/>
          </a:prstGeom>
          <a:noFill/>
          <a:ln w="9525">
            <a:noFill/>
            <a:round/>
            <a:headEnd/>
            <a:tailEnd/>
          </a:ln>
          <a:effectLst/>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sz="5400">
                <a:solidFill>
                  <a:srgbClr val="4680B3"/>
                </a:solidFill>
                <a:latin typeface="Arial" charset="0"/>
              </a:rPr>
              <a:t>Individual work!</a:t>
            </a:r>
            <a:r>
              <a:rPr lang="el-GR" altLang="en-US" sz="5500">
                <a:solidFill>
                  <a:srgbClr val="4680B3"/>
                </a:solidFill>
                <a:latin typeface="Aachen BT" pitchFamily="16" charset="0"/>
              </a:rPr>
              <a:t/>
            </a:r>
            <a:br>
              <a:rPr lang="el-GR" altLang="en-US" sz="5500">
                <a:solidFill>
                  <a:srgbClr val="4680B3"/>
                </a:solidFill>
                <a:latin typeface="Aachen BT" pitchFamily="16" charset="0"/>
              </a:rPr>
            </a:br>
            <a:r>
              <a:rPr lang="el-GR" altLang="en-US" sz="2400">
                <a:solidFill>
                  <a:srgbClr val="4680B3"/>
                </a:solidFill>
                <a:latin typeface="Aachen Bold" charset="0"/>
              </a:rPr>
              <a:t/>
            </a:r>
            <a:br>
              <a:rPr lang="el-GR" altLang="en-US" sz="2400">
                <a:solidFill>
                  <a:srgbClr val="4680B3"/>
                </a:solidFill>
                <a:latin typeface="Aachen Bold" charset="0"/>
              </a:rPr>
            </a:br>
            <a:r>
              <a:rPr lang="en-US" altLang="en-US" sz="2400">
                <a:solidFill>
                  <a:srgbClr val="4680B3"/>
                </a:solidFill>
                <a:latin typeface="Aachen Bold" charset="0"/>
              </a:rPr>
              <a:t/>
            </a:r>
            <a:br>
              <a:rPr lang="en-US" altLang="en-US" sz="2400">
                <a:solidFill>
                  <a:srgbClr val="4680B3"/>
                </a:solidFill>
                <a:latin typeface="Aachen Bold" charset="0"/>
              </a:rPr>
            </a:br>
            <a:endParaRPr lang="en-US" altLang="en-US" sz="2400">
              <a:solidFill>
                <a:srgbClr val="4680B3"/>
              </a:solidFill>
              <a:latin typeface="Aachen Bold"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ChangeArrowheads="1"/>
          </p:cNvSpPr>
          <p:nvPr/>
        </p:nvSpPr>
        <p:spPr bwMode="auto">
          <a:xfrm>
            <a:off x="519113" y="244475"/>
            <a:ext cx="2697162" cy="642938"/>
          </a:xfrm>
          <a:prstGeom prst="rect">
            <a:avLst/>
          </a:prstGeom>
          <a:noFill/>
          <a:ln w="9525">
            <a:noFill/>
            <a:round/>
            <a:headEnd/>
            <a:tailEnd/>
          </a:ln>
          <a:effectLst/>
        </p:spPr>
        <p:txBody>
          <a:bodyPr wrap="non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3600">
                <a:solidFill>
                  <a:srgbClr val="4680B3"/>
                </a:solidFill>
                <a:latin typeface="Arial" charset="0"/>
              </a:rPr>
              <a:t>Mirror Mirror</a:t>
            </a:r>
          </a:p>
        </p:txBody>
      </p:sp>
      <p:sp>
        <p:nvSpPr>
          <p:cNvPr id="28675" name="Rectangle 2"/>
          <p:cNvSpPr>
            <a:spLocks noChangeArrowheads="1"/>
          </p:cNvSpPr>
          <p:nvPr/>
        </p:nvSpPr>
        <p:spPr bwMode="auto">
          <a:xfrm>
            <a:off x="431800" y="1223963"/>
            <a:ext cx="8337550" cy="5213350"/>
          </a:xfrm>
          <a:prstGeom prst="rect">
            <a:avLst/>
          </a:prstGeom>
          <a:noFill/>
          <a:ln w="9525">
            <a:noFill/>
            <a:round/>
            <a:headEnd/>
            <a:tailEnd/>
          </a:ln>
          <a:effectLst/>
        </p:spPr>
        <p:txBody>
          <a:bodyPr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2800">
                <a:solidFill>
                  <a:srgbClr val="5B414D"/>
                </a:solidFill>
                <a:latin typeface="Arial" charset="0"/>
              </a:rPr>
              <a:t>Stand in front of a mirror and look at yourself. </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2800">
                <a:solidFill>
                  <a:srgbClr val="5B414D"/>
                </a:solidFill>
                <a:latin typeface="Arial" charset="0"/>
              </a:rPr>
              <a:t>Write down all of your positive qualities. </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2800">
                <a:solidFill>
                  <a:srgbClr val="5B414D"/>
                </a:solidFill>
                <a:latin typeface="Arial" charset="0"/>
              </a:rPr>
              <a:t>Try to come up with</a:t>
            </a:r>
            <a:r>
              <a:rPr lang="el-GR" altLang="en-US" sz="2800">
                <a:solidFill>
                  <a:srgbClr val="5B414D"/>
                </a:solidFill>
                <a:latin typeface="Arial" charset="0"/>
              </a:rPr>
              <a:t>:</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l-GR" altLang="en-US" sz="2800">
              <a:solidFill>
                <a:srgbClr val="5B414D"/>
              </a:solidFill>
              <a:latin typeface="Arial"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l-GR" altLang="en-US" sz="2800">
                <a:solidFill>
                  <a:srgbClr val="5B414D"/>
                </a:solidFill>
                <a:latin typeface="Arial" charset="0"/>
              </a:rPr>
              <a:t>-3 things you like about your personality</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2800">
                <a:solidFill>
                  <a:srgbClr val="5B414D"/>
                </a:solidFill>
                <a:latin typeface="Arial" charset="0"/>
              </a:rPr>
              <a:t>	</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l-GR" altLang="en-US" sz="2800">
                <a:solidFill>
                  <a:srgbClr val="5B414D"/>
                </a:solidFill>
                <a:latin typeface="Arial" charset="0"/>
              </a:rPr>
              <a:t>-3 parts of your body you like because of what they can do</a:t>
            </a:r>
          </a:p>
          <a:p>
            <a:pPr>
              <a:buClr>
                <a:srgbClr val="5B414D"/>
              </a:buClr>
              <a:buFont typeface="FS Me Light" pitchFamily="4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altLang="en-US" sz="2800">
              <a:solidFill>
                <a:srgbClr val="5B414D"/>
              </a:solidFill>
              <a:latin typeface="Arial"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l-GR" altLang="en-US" sz="2800">
                <a:solidFill>
                  <a:srgbClr val="5B414D"/>
                </a:solidFill>
                <a:latin typeface="Arial" charset="0"/>
              </a:rPr>
              <a:t>-3 p</a:t>
            </a:r>
            <a:r>
              <a:rPr lang="en-GB" altLang="en-US" sz="2800">
                <a:solidFill>
                  <a:srgbClr val="5B414D"/>
                </a:solidFill>
                <a:latin typeface="Arial" charset="0"/>
              </a:rPr>
              <a:t>arts of your body you like the look of	</a:t>
            </a:r>
            <a:br>
              <a:rPr lang="en-GB" altLang="en-US" sz="2800">
                <a:solidFill>
                  <a:srgbClr val="5B414D"/>
                </a:solidFill>
                <a:latin typeface="Arial" charset="0"/>
              </a:rPr>
            </a:br>
            <a:endParaRPr lang="en-GB" altLang="en-US" sz="2800">
              <a:solidFill>
                <a:srgbClr val="5B414D"/>
              </a:solidFill>
              <a:latin typeface="Arial" charset="0"/>
            </a:endParaRP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2800" b="1">
                <a:solidFill>
                  <a:srgbClr val="5B414D"/>
                </a:solidFill>
                <a:latin typeface="Arial" charset="0"/>
              </a:rPr>
              <a:t>Do this tonight!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1"/>
          <p:cNvSpPr txBox="1">
            <a:spLocks noChangeArrowheads="1"/>
          </p:cNvSpPr>
          <p:nvPr/>
        </p:nvSpPr>
        <p:spPr bwMode="auto">
          <a:xfrm>
            <a:off x="508000" y="3636963"/>
            <a:ext cx="8229600" cy="884237"/>
          </a:xfrm>
          <a:prstGeom prst="rect">
            <a:avLst/>
          </a:prstGeom>
          <a:noFill/>
          <a:ln w="9525">
            <a:noFill/>
            <a:round/>
            <a:headEnd/>
            <a:tailEnd/>
          </a:ln>
          <a:effectLst/>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sz="5400">
                <a:solidFill>
                  <a:srgbClr val="4680B3"/>
                </a:solidFill>
                <a:latin typeface="Arial" charset="0"/>
              </a:rPr>
              <a:t>Any questions?</a:t>
            </a:r>
          </a:p>
        </p:txBody>
      </p:sp>
      <p:sp>
        <p:nvSpPr>
          <p:cNvPr id="29699" name="Text Box 2"/>
          <p:cNvSpPr txBox="1">
            <a:spLocks noChangeArrowheads="1"/>
          </p:cNvSpPr>
          <p:nvPr/>
        </p:nvSpPr>
        <p:spPr bwMode="auto">
          <a:xfrm>
            <a:off x="-2519363" y="6858000"/>
            <a:ext cx="180975" cy="365125"/>
          </a:xfrm>
          <a:prstGeom prst="rect">
            <a:avLst/>
          </a:prstGeom>
          <a:noFill/>
          <a:ln w="9525">
            <a:noFill/>
            <a:round/>
            <a:headEnd/>
            <a:tailEnd/>
          </a:ln>
          <a:effectLst/>
        </p:spPr>
        <p:txBody>
          <a:bodyPr wrap="none" anchor="ct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508000" y="3201988"/>
            <a:ext cx="8229600" cy="882650"/>
          </a:xfrm>
          <a:prstGeom prst="rect">
            <a:avLst/>
          </a:prstGeom>
          <a:noFill/>
          <a:ln w="9525">
            <a:noFill/>
            <a:round/>
            <a:headEnd/>
            <a:tailEnd/>
          </a:ln>
          <a:effectLst/>
        </p:spPr>
        <p:txBody>
          <a:bodyPr/>
          <a:lstStyle/>
          <a:p>
            <a:pPr algn="r">
              <a:lnSpc>
                <a:spcPct val="8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5500" dirty="0" smtClean="0">
                <a:solidFill>
                  <a:srgbClr val="4680B3"/>
                </a:solidFill>
                <a:latin typeface="Arial" charset="0"/>
              </a:rPr>
              <a:t>أنشطة مشروع الثقة الجسدية</a:t>
            </a:r>
            <a:endParaRPr lang="el-GR" altLang="en-US" sz="5500" dirty="0">
              <a:solidFill>
                <a:srgbClr val="4680B3"/>
              </a:solidFill>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
          <p:cNvSpPr txBox="1">
            <a:spLocks noChangeArrowheads="1"/>
          </p:cNvSpPr>
          <p:nvPr/>
        </p:nvSpPr>
        <p:spPr bwMode="auto">
          <a:xfrm>
            <a:off x="482600" y="304800"/>
            <a:ext cx="7366000" cy="1222375"/>
          </a:xfrm>
          <a:prstGeom prst="rect">
            <a:avLst/>
          </a:prstGeom>
          <a:noFill/>
          <a:ln w="9525">
            <a:noFill/>
            <a:round/>
            <a:headEnd/>
            <a:tailEnd/>
          </a:ln>
          <a:effectLst/>
        </p:spPr>
        <p:txBody>
          <a:bodyPr/>
          <a:lstStyle/>
          <a:p>
            <a:pPr algn="r" rtl="1">
              <a:lnSpc>
                <a:spcPct val="8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600" dirty="0" smtClean="0">
                <a:solidFill>
                  <a:srgbClr val="4680B3"/>
                </a:solidFill>
                <a:latin typeface="Arial" charset="0"/>
              </a:rPr>
              <a:t>تعريف أسطورة الشكل المثالي</a:t>
            </a:r>
            <a:endParaRPr lang="en-GB" altLang="en-US" sz="3600" dirty="0">
              <a:solidFill>
                <a:srgbClr val="4680B3"/>
              </a:solidFill>
              <a:latin typeface="Arial" charset="0"/>
            </a:endParaRPr>
          </a:p>
        </p:txBody>
      </p:sp>
      <p:sp>
        <p:nvSpPr>
          <p:cNvPr id="13315" name="Text Box 2"/>
          <p:cNvSpPr txBox="1">
            <a:spLocks noChangeArrowheads="1"/>
          </p:cNvSpPr>
          <p:nvPr/>
        </p:nvSpPr>
        <p:spPr bwMode="auto">
          <a:xfrm>
            <a:off x="487363" y="1260475"/>
            <a:ext cx="7572375" cy="5064125"/>
          </a:xfrm>
          <a:prstGeom prst="rect">
            <a:avLst/>
          </a:prstGeom>
          <a:noFill/>
          <a:ln w="9525">
            <a:noFill/>
            <a:round/>
            <a:headEnd/>
            <a:tailEnd/>
          </a:ln>
          <a:effectLst/>
        </p:spPr>
        <p:txBody>
          <a:bodyPr/>
          <a:lstStyle/>
          <a:p>
            <a:pPr algn="r" rtl="1">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3200" dirty="0" smtClean="0">
                <a:solidFill>
                  <a:srgbClr val="5B414D"/>
                </a:solidFill>
                <a:latin typeface="Arial" charset="0"/>
              </a:rPr>
              <a:t>كيف توصف المرأة ”مثالية الشكل“؟</a:t>
            </a:r>
            <a:endParaRPr lang="en-US" altLang="en-US" sz="3200" dirty="0">
              <a:solidFill>
                <a:srgbClr val="5B414D"/>
              </a:solidFill>
              <a:latin typeface="Arial" charset="0"/>
            </a:endParaRPr>
          </a:p>
          <a:p>
            <a:pPr algn="r" rtl="1">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ltLang="en-US" sz="3200" dirty="0">
              <a:solidFill>
                <a:srgbClr val="5B414D"/>
              </a:solidFill>
              <a:latin typeface="Arial" charset="0"/>
            </a:endParaRPr>
          </a:p>
          <a:p>
            <a:pPr algn="r" rtl="1">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3200" dirty="0" smtClean="0">
                <a:solidFill>
                  <a:srgbClr val="5B414D"/>
                </a:solidFill>
                <a:latin typeface="Arial" charset="0"/>
              </a:rPr>
              <a:t>فكرى فى المشاهير اللاتي نشاهدهن على شاشات التلفاز و فى المجلات.</a:t>
            </a:r>
            <a:endParaRPr lang="en-US" altLang="en-US" sz="3200" dirty="0">
              <a:solidFill>
                <a:srgbClr val="5B414D"/>
              </a:solidFill>
              <a:latin typeface="Arial" charset="0"/>
            </a:endParaRPr>
          </a:p>
          <a:p>
            <a:pPr algn="r" rtl="1">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ltLang="en-US" sz="3200" dirty="0">
              <a:solidFill>
                <a:srgbClr val="5B414D"/>
              </a:solidFill>
              <a:latin typeface="Arial" charset="0"/>
            </a:endParaRPr>
          </a:p>
          <a:p>
            <a:pPr algn="r" rtl="1">
              <a:lnSpc>
                <a:spcPct val="110000"/>
              </a:lnSpc>
              <a:spcBef>
                <a:spcPts val="600"/>
              </a:spcBef>
              <a:buClr>
                <a:srgbClr val="5B414D"/>
              </a:buClr>
              <a:buSzPct val="110000"/>
              <a:buFont typeface="Wingdings" charset="2"/>
              <a:buChar cha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3200" dirty="0" smtClean="0">
                <a:solidFill>
                  <a:srgbClr val="5B414D"/>
                </a:solidFill>
                <a:latin typeface="Arial" charset="0"/>
              </a:rPr>
              <a:t>ما هو طول قامتهن؟</a:t>
            </a:r>
            <a:endParaRPr lang="en-US" altLang="en-US" sz="3200" dirty="0">
              <a:solidFill>
                <a:srgbClr val="5B414D"/>
              </a:solidFill>
              <a:latin typeface="Arial" charset="0"/>
            </a:endParaRPr>
          </a:p>
          <a:p>
            <a:pPr algn="r" rtl="1">
              <a:lnSpc>
                <a:spcPct val="110000"/>
              </a:lnSpc>
              <a:spcBef>
                <a:spcPts val="600"/>
              </a:spcBef>
              <a:buClr>
                <a:srgbClr val="5B414D"/>
              </a:buClr>
              <a:buSzPct val="110000"/>
              <a:buFont typeface="Wingdings" charset="2"/>
              <a:buChar cha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3200" dirty="0" smtClean="0">
                <a:solidFill>
                  <a:srgbClr val="5B414D"/>
                </a:solidFill>
                <a:latin typeface="Arial" charset="0"/>
              </a:rPr>
              <a:t>كيف تبدو سيقانهن و أذرعهن؟</a:t>
            </a:r>
            <a:endParaRPr lang="en-US" altLang="en-US" sz="3200" dirty="0">
              <a:solidFill>
                <a:srgbClr val="5B414D"/>
              </a:solidFill>
              <a:latin typeface="Arial" charset="0"/>
            </a:endParaRPr>
          </a:p>
          <a:p>
            <a:pPr algn="r" rtl="1">
              <a:lnSpc>
                <a:spcPct val="110000"/>
              </a:lnSpc>
              <a:spcBef>
                <a:spcPts val="600"/>
              </a:spcBef>
              <a:buClr>
                <a:srgbClr val="5B414D"/>
              </a:buClr>
              <a:buSzPct val="110000"/>
              <a:buFont typeface="Wingdings" charset="2"/>
              <a:buChar cha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3200" dirty="0" smtClean="0">
                <a:solidFill>
                  <a:srgbClr val="5B414D"/>
                </a:solidFill>
                <a:latin typeface="Arial" charset="0"/>
              </a:rPr>
              <a:t>ما مدى نحافتهن؟</a:t>
            </a:r>
            <a:endParaRPr lang="en-US" altLang="en-US" sz="3200" dirty="0">
              <a:solidFill>
                <a:srgbClr val="5B414D"/>
              </a:solidFill>
              <a:latin typeface="Arial" charset="0"/>
            </a:endParaRPr>
          </a:p>
          <a:p>
            <a:pPr algn="r" rtl="1">
              <a:lnSpc>
                <a:spcPct val="110000"/>
              </a:lnSpc>
              <a:spcBef>
                <a:spcPts val="600"/>
              </a:spcBef>
              <a:buClr>
                <a:srgbClr val="5B414D"/>
              </a:buClr>
              <a:buSzPct val="110000"/>
              <a:buFont typeface="Wingdings" charset="2"/>
              <a:buChar cha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ltLang="en-US" sz="3200" dirty="0">
              <a:solidFill>
                <a:srgbClr val="5B414D"/>
              </a:solidFill>
              <a:latin typeface="Arial" charset="0"/>
            </a:endParaRPr>
          </a:p>
          <a:p>
            <a:pPr algn="r" rtl="1">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ltLang="en-US" sz="3200" dirty="0">
                <a:solidFill>
                  <a:srgbClr val="5B414D"/>
                </a:solidFill>
                <a:latin typeface="FS Me Light" pitchFamily="48" charset="0"/>
              </a:rPr>
              <a:t/>
            </a:r>
            <a:br>
              <a:rPr lang="en-US" altLang="en-US" sz="3200" dirty="0">
                <a:solidFill>
                  <a:srgbClr val="5B414D"/>
                </a:solidFill>
                <a:latin typeface="FS Me Light" pitchFamily="48" charset="0"/>
              </a:rPr>
            </a:br>
            <a:endParaRPr lang="en-US" altLang="en-US" sz="3200" dirty="0">
              <a:solidFill>
                <a:srgbClr val="5B414D"/>
              </a:solidFill>
              <a:latin typeface="FS Me Light" pitchFamily="48"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
          <p:cNvSpPr txBox="1">
            <a:spLocks noChangeArrowheads="1"/>
          </p:cNvSpPr>
          <p:nvPr/>
        </p:nvSpPr>
        <p:spPr bwMode="auto">
          <a:xfrm>
            <a:off x="487363" y="1260475"/>
            <a:ext cx="7572375" cy="4525963"/>
          </a:xfrm>
          <a:prstGeom prst="rect">
            <a:avLst/>
          </a:prstGeom>
          <a:noFill/>
          <a:ln w="9525">
            <a:noFill/>
            <a:round/>
            <a:headEnd/>
            <a:tailEnd/>
          </a:ln>
          <a:effectLst/>
        </p:spPr>
        <p:txBody>
          <a:bodyPr/>
          <a:lstStyle/>
          <a:p>
            <a:pPr algn="r" rtl="1">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ltLang="en-US" sz="2400" dirty="0" smtClean="0">
              <a:solidFill>
                <a:srgbClr val="5B414D"/>
              </a:solidFill>
              <a:latin typeface="FS Me Light" pitchFamily="48" charset="0"/>
            </a:endParaRPr>
          </a:p>
          <a:p>
            <a:pPr algn="r" rtl="1">
              <a:lnSpc>
                <a:spcPct val="110000"/>
              </a:lnSpc>
              <a:spcBef>
                <a:spcPts val="600"/>
              </a:spcBef>
              <a:buClr>
                <a:srgbClr val="5B414D"/>
              </a:buClr>
              <a:buSzPct val="110000"/>
              <a:buFont typeface="Wingdings" charset="2"/>
              <a:buChar cha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3200" dirty="0" smtClean="0">
                <a:solidFill>
                  <a:srgbClr val="5B414D"/>
                </a:solidFill>
                <a:latin typeface="Arial" charset="0"/>
              </a:rPr>
              <a:t>هل ظلت هذه الأسطورة معياراً قياسياً لمدى جاذبية النساء؟</a:t>
            </a:r>
            <a:endParaRPr lang="en-US" altLang="en-US" sz="3200" dirty="0" smtClean="0">
              <a:solidFill>
                <a:srgbClr val="5B414D"/>
              </a:solidFill>
              <a:latin typeface="Arial" charset="0"/>
            </a:endParaRPr>
          </a:p>
          <a:p>
            <a:pPr algn="r" rtl="1">
              <a:lnSpc>
                <a:spcPct val="110000"/>
              </a:lnSpc>
              <a:spcBef>
                <a:spcPts val="600"/>
              </a:spcBef>
              <a:buClr>
                <a:srgbClr val="5B414D"/>
              </a:buClr>
              <a:buSzPct val="110000"/>
              <a:buFont typeface="Wingdings" charset="2"/>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ltLang="en-US" sz="2800" dirty="0" smtClean="0">
              <a:solidFill>
                <a:srgbClr val="5B414D"/>
              </a:solidFill>
              <a:latin typeface="Arial" charset="0"/>
            </a:endParaRPr>
          </a:p>
          <a:p>
            <a:pPr algn="r" rtl="1">
              <a:lnSpc>
                <a:spcPct val="110000"/>
              </a:lnSpc>
              <a:spcBef>
                <a:spcPts val="600"/>
              </a:spcBef>
              <a:buClr>
                <a:srgbClr val="5B414D"/>
              </a:buClr>
              <a:buSzPct val="110000"/>
              <a:buFont typeface="Wingdings" charset="2"/>
              <a:buChar cha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3200" dirty="0" smtClean="0">
                <a:solidFill>
                  <a:srgbClr val="5B414D"/>
                </a:solidFill>
                <a:latin typeface="Arial" charset="0"/>
              </a:rPr>
              <a:t>من أين تأتى أسطورة الشكل المثالي؟ ما هو أصلها؟</a:t>
            </a:r>
            <a:endParaRPr lang="en-US" altLang="en-US" sz="3200" dirty="0" smtClean="0">
              <a:solidFill>
                <a:srgbClr val="5B414D"/>
              </a:solidFill>
              <a:latin typeface="Arial" charset="0"/>
            </a:endParaRPr>
          </a:p>
          <a:p>
            <a:pPr algn="r" rtl="1">
              <a:lnSpc>
                <a:spcPct val="110000"/>
              </a:lnSpc>
              <a:spcBef>
                <a:spcPts val="600"/>
              </a:spcBef>
              <a:buClr>
                <a:srgbClr val="5B414D"/>
              </a:buClr>
              <a:buSzPct val="110000"/>
              <a:buFont typeface="Wingdings" charset="2"/>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ltLang="en-US" sz="2800" dirty="0" smtClean="0">
              <a:solidFill>
                <a:srgbClr val="5B414D"/>
              </a:solidFill>
              <a:latin typeface="Arial" charset="0"/>
            </a:endParaRPr>
          </a:p>
          <a:p>
            <a:pPr algn="r" rtl="1">
              <a:lnSpc>
                <a:spcPct val="110000"/>
              </a:lnSpc>
              <a:spcBef>
                <a:spcPts val="600"/>
              </a:spcBef>
              <a:buClr>
                <a:srgbClr val="5B414D"/>
              </a:buClr>
              <a:buSzPct val="110000"/>
              <a:buFont typeface="Wingdings" charset="2"/>
              <a:buChar cha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2800" dirty="0" smtClean="0">
                <a:solidFill>
                  <a:srgbClr val="5B414D"/>
                </a:solidFill>
                <a:latin typeface="Arial" charset="0"/>
              </a:rPr>
              <a:t>كيف تروج لنا أسطورة الشكل المثالي؟ من أو ما الذى يدفعنا لاعتبار هذه الصورة مقياساً مثالياً يجب الاحتذاء به؟</a:t>
            </a:r>
          </a:p>
          <a:p>
            <a:pPr algn="r" rtl="1">
              <a:lnSpc>
                <a:spcPct val="110000"/>
              </a:lnSpc>
              <a:spcBef>
                <a:spcPts val="600"/>
              </a:spcBef>
              <a:buClr>
                <a:srgbClr val="5B414D"/>
              </a:buClr>
              <a:buSzPct val="110000"/>
              <a:buFont typeface="Wingdings" charset="2"/>
              <a:buChar char=""/>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ltLang="en-US" sz="2800" dirty="0">
              <a:solidFill>
                <a:srgbClr val="5B414D"/>
              </a:solidFill>
              <a:latin typeface="Arial" charset="0"/>
            </a:endParaRPr>
          </a:p>
        </p:txBody>
      </p:sp>
      <p:sp>
        <p:nvSpPr>
          <p:cNvPr id="14339" name="Text Box 2"/>
          <p:cNvSpPr txBox="1">
            <a:spLocks noChangeArrowheads="1"/>
          </p:cNvSpPr>
          <p:nvPr/>
        </p:nvSpPr>
        <p:spPr bwMode="auto">
          <a:xfrm>
            <a:off x="482600" y="160338"/>
            <a:ext cx="7289800" cy="671512"/>
          </a:xfrm>
          <a:prstGeom prst="rect">
            <a:avLst/>
          </a:prstGeom>
          <a:noFill/>
          <a:ln w="9525">
            <a:noFill/>
            <a:round/>
            <a:headEnd/>
            <a:tailEnd/>
          </a:ln>
          <a:effectLst/>
        </p:spPr>
        <p:txBody>
          <a:bodyPr/>
          <a:lstStyle/>
          <a:p>
            <a:pPr algn="r">
              <a:lnSpc>
                <a:spcPct val="8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600" dirty="0" smtClean="0">
                <a:solidFill>
                  <a:srgbClr val="4680B3"/>
                </a:solidFill>
                <a:latin typeface="Arial" charset="0"/>
              </a:rPr>
              <a:t>ناقشي أسطورة الشكل المثالي</a:t>
            </a:r>
            <a:endParaRPr lang="en-GB" altLang="en-US" sz="3600" dirty="0">
              <a:solidFill>
                <a:srgbClr val="4680B3"/>
              </a:solidFill>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
          <p:cNvSpPr txBox="1">
            <a:spLocks noChangeArrowheads="1"/>
          </p:cNvSpPr>
          <p:nvPr/>
        </p:nvSpPr>
        <p:spPr bwMode="auto">
          <a:xfrm>
            <a:off x="260350" y="2400300"/>
            <a:ext cx="8229600" cy="884238"/>
          </a:xfrm>
          <a:prstGeom prst="rect">
            <a:avLst/>
          </a:prstGeom>
          <a:noFill/>
          <a:ln w="9525">
            <a:noFill/>
            <a:round/>
            <a:headEnd/>
            <a:tailEnd/>
          </a:ln>
          <a:effectLst/>
        </p:spPr>
        <p:txBody>
          <a:bodyPr/>
          <a:lstStyle/>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4400" dirty="0" smtClean="0">
                <a:solidFill>
                  <a:srgbClr val="4680B3"/>
                </a:solidFill>
                <a:latin typeface="Arial" charset="0"/>
              </a:rPr>
              <a:t>أسئلة</a:t>
            </a:r>
          </a:p>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4400" dirty="0" smtClean="0">
                <a:solidFill>
                  <a:srgbClr val="4680B3"/>
                </a:solidFill>
                <a:latin typeface="Arial" charset="0"/>
              </a:rPr>
              <a:t>تعليقات</a:t>
            </a:r>
          </a:p>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4400" dirty="0" smtClean="0">
                <a:solidFill>
                  <a:srgbClr val="4680B3"/>
                </a:solidFill>
                <a:latin typeface="Arial" charset="0"/>
              </a:rPr>
              <a:t>مناقشات</a:t>
            </a:r>
            <a:endParaRPr lang="el-GR" altLang="en-US" sz="3200" dirty="0">
              <a:solidFill>
                <a:srgbClr val="4680B3"/>
              </a:solidFill>
              <a:latin typeface="Aachen Bold"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ChangeArrowheads="1"/>
          </p:cNvSpPr>
          <p:nvPr/>
        </p:nvSpPr>
        <p:spPr bwMode="auto">
          <a:xfrm>
            <a:off x="682440" y="244475"/>
            <a:ext cx="6853456" cy="648512"/>
          </a:xfrm>
          <a:prstGeom prst="rect">
            <a:avLst/>
          </a:prstGeom>
          <a:noFill/>
          <a:ln w="9525">
            <a:noFill/>
            <a:round/>
            <a:headEnd/>
            <a:tailEnd/>
          </a:ln>
          <a:effectLst/>
        </p:spPr>
        <p:txBody>
          <a:bodyPr wrap="none" lIns="90000" tIns="46800" rIns="90000" bIns="46800">
            <a:spAutoFit/>
          </a:bodyPr>
          <a:lstStyle/>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600" dirty="0" smtClean="0">
                <a:solidFill>
                  <a:srgbClr val="4680B3"/>
                </a:solidFill>
                <a:latin typeface="Arial" charset="0"/>
              </a:rPr>
              <a:t>تكلفة محاولة الوصول لأسطورة الشكل المثالي</a:t>
            </a:r>
            <a:endParaRPr lang="en-GB" altLang="en-US" sz="3600" dirty="0">
              <a:solidFill>
                <a:srgbClr val="4680B3"/>
              </a:solidFill>
              <a:latin typeface="Arial" charset="0"/>
            </a:endParaRPr>
          </a:p>
        </p:txBody>
      </p:sp>
      <p:sp>
        <p:nvSpPr>
          <p:cNvPr id="16387" name="Rectangle 2"/>
          <p:cNvSpPr>
            <a:spLocks noChangeArrowheads="1"/>
          </p:cNvSpPr>
          <p:nvPr/>
        </p:nvSpPr>
        <p:spPr bwMode="auto">
          <a:xfrm>
            <a:off x="558800" y="1511300"/>
            <a:ext cx="7793038" cy="4526497"/>
          </a:xfrm>
          <a:prstGeom prst="rect">
            <a:avLst/>
          </a:prstGeom>
          <a:noFill/>
          <a:ln w="9525">
            <a:noFill/>
            <a:round/>
            <a:headEnd/>
            <a:tailEnd/>
          </a:ln>
          <a:effectLst/>
        </p:spPr>
        <p:txBody>
          <a:bodyPr lIns="90000" tIns="46800" rIns="90000" bIns="46800">
            <a:spAutoFit/>
          </a:bodyPr>
          <a:lstStyle/>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200" dirty="0" smtClean="0">
                <a:solidFill>
                  <a:srgbClr val="5B414D"/>
                </a:solidFill>
                <a:latin typeface="Arial" charset="0"/>
              </a:rPr>
              <a:t>فكرى لمدة خمس دقائق، و دوني كافة الأثار والجوانب السلبية المترتبة على محاولة اتباع أسطورة الشكل المثالي.</a:t>
            </a:r>
            <a:endParaRPr lang="en-US" altLang="en-US" sz="3200" dirty="0">
              <a:solidFill>
                <a:srgbClr val="5B414D"/>
              </a:solidFill>
              <a:latin typeface="Arial" charset="0"/>
            </a:endParaRPr>
          </a:p>
          <a:p>
            <a:pPr algn="r" rtl="1">
              <a:buClr>
                <a:srgbClr val="5B414D"/>
              </a:buClr>
              <a:buFont typeface="Wingdings"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ltLang="en-US" sz="3200" dirty="0">
              <a:solidFill>
                <a:srgbClr val="5B414D"/>
              </a:solidFill>
              <a:latin typeface="Arial" charset="0"/>
            </a:endParaRPr>
          </a:p>
          <a:p>
            <a:pPr marL="798513" lvl="1" indent="-341313" algn="r" rtl="1">
              <a:buClr>
                <a:srgbClr val="5B414D"/>
              </a:buClr>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200" dirty="0" smtClean="0">
                <a:solidFill>
                  <a:srgbClr val="5B414D"/>
                </a:solidFill>
                <a:latin typeface="Arial" charset="0"/>
              </a:rPr>
              <a:t>أثر على الثقة بالنفس</a:t>
            </a:r>
            <a:endParaRPr lang="en-US" altLang="en-US" sz="3200" dirty="0">
              <a:solidFill>
                <a:srgbClr val="5B414D"/>
              </a:solidFill>
              <a:latin typeface="Arial" charset="0"/>
            </a:endParaRPr>
          </a:p>
          <a:p>
            <a:pPr marL="798513" lvl="1" indent="-341313" algn="r" rtl="1">
              <a:buClr>
                <a:srgbClr val="5B414D"/>
              </a:buClr>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200" dirty="0" smtClean="0">
                <a:solidFill>
                  <a:srgbClr val="5B414D"/>
                </a:solidFill>
                <a:latin typeface="Arial" charset="0"/>
              </a:rPr>
              <a:t>تكلفة صحية</a:t>
            </a:r>
            <a:endParaRPr lang="en-US" altLang="en-US" sz="3200" dirty="0">
              <a:solidFill>
                <a:srgbClr val="5B414D"/>
              </a:solidFill>
              <a:latin typeface="Arial" charset="0"/>
            </a:endParaRPr>
          </a:p>
          <a:p>
            <a:pPr marL="798513" lvl="1" indent="-341313" algn="r" rtl="1">
              <a:buClr>
                <a:srgbClr val="5B414D"/>
              </a:buClr>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200" dirty="0" smtClean="0">
                <a:solidFill>
                  <a:srgbClr val="5B414D"/>
                </a:solidFill>
                <a:latin typeface="Arial" charset="0"/>
              </a:rPr>
              <a:t>تكلفة مادية</a:t>
            </a:r>
            <a:endParaRPr lang="en-US" altLang="en-US" sz="3200" dirty="0">
              <a:solidFill>
                <a:srgbClr val="5B414D"/>
              </a:solidFill>
              <a:latin typeface="Arial" charset="0"/>
            </a:endParaRPr>
          </a:p>
          <a:p>
            <a:pPr marL="798513" lvl="1" indent="-341313" algn="r" rtl="1">
              <a:buClr>
                <a:srgbClr val="5B414D"/>
              </a:buClr>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200" dirty="0" smtClean="0">
                <a:solidFill>
                  <a:srgbClr val="5B414D"/>
                </a:solidFill>
                <a:latin typeface="Arial" charset="0"/>
              </a:rPr>
              <a:t>أثر على العلاقات الإجتماعية</a:t>
            </a:r>
            <a:endParaRPr lang="en-US" altLang="en-US" sz="3200" dirty="0" smtClean="0">
              <a:solidFill>
                <a:srgbClr val="5B414D"/>
              </a:solidFill>
              <a:latin typeface="Arial" charset="0"/>
            </a:endParaRPr>
          </a:p>
          <a:p>
            <a:pPr marL="798513" lvl="1" indent="-341313" algn="r" rtl="1">
              <a:buClr>
                <a:srgbClr val="5B414D"/>
              </a:buClr>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200" dirty="0" smtClean="0">
                <a:solidFill>
                  <a:srgbClr val="5B414D"/>
                </a:solidFill>
                <a:latin typeface="Arial" charset="0"/>
              </a:rPr>
              <a:t>أثر على التعليم و المستوى الدراسي</a:t>
            </a:r>
            <a:endParaRPr lang="en-US" altLang="en-US" sz="3200" dirty="0">
              <a:solidFill>
                <a:srgbClr val="5B414D"/>
              </a:solidFill>
              <a:latin typeface="Arial" charset="0"/>
            </a:endParaRPr>
          </a:p>
          <a:p>
            <a:pPr marL="798513" lvl="1" indent="-341313" algn="r" rtl="1">
              <a:buClr>
                <a:srgbClr val="5B414D"/>
              </a:buClr>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200" dirty="0" smtClean="0">
                <a:solidFill>
                  <a:srgbClr val="5B414D"/>
                </a:solidFill>
                <a:latin typeface="Arial" charset="0"/>
              </a:rPr>
              <a:t>الأثار المنعكسة على ثقافتنا بشكل عام.</a:t>
            </a:r>
            <a:endParaRPr lang="en-US" altLang="en-US" sz="3200" dirty="0">
              <a:solidFill>
                <a:srgbClr val="5B414D"/>
              </a:solidFill>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ChangeArrowheads="1"/>
          </p:cNvSpPr>
          <p:nvPr/>
        </p:nvSpPr>
        <p:spPr bwMode="auto">
          <a:xfrm>
            <a:off x="508000" y="1519238"/>
            <a:ext cx="7258050" cy="2962275"/>
          </a:xfrm>
          <a:prstGeom prst="rect">
            <a:avLst/>
          </a:prstGeom>
          <a:solidFill>
            <a:srgbClr val="E2D2BB"/>
          </a:solidFill>
          <a:ln w="9525">
            <a:noFill/>
            <a:round/>
            <a:headEnd/>
            <a:tailEnd/>
          </a:ln>
          <a:effectLst/>
        </p:spPr>
        <p:txBody>
          <a:bodyPr wrap="none" anchor="ctr"/>
          <a:lstStyle/>
          <a:p>
            <a:endParaRPr lang="en-US"/>
          </a:p>
        </p:txBody>
      </p:sp>
      <p:sp>
        <p:nvSpPr>
          <p:cNvPr id="17411" name="Text Box 2"/>
          <p:cNvSpPr txBox="1">
            <a:spLocks noChangeArrowheads="1"/>
          </p:cNvSpPr>
          <p:nvPr/>
        </p:nvSpPr>
        <p:spPr bwMode="auto">
          <a:xfrm>
            <a:off x="260350" y="2400300"/>
            <a:ext cx="8229600" cy="884238"/>
          </a:xfrm>
          <a:prstGeom prst="rect">
            <a:avLst/>
          </a:prstGeom>
          <a:noFill/>
          <a:ln w="9525">
            <a:noFill/>
            <a:round/>
            <a:headEnd/>
            <a:tailEnd/>
          </a:ln>
          <a:effectLst/>
        </p:spPr>
        <p:txBody>
          <a:bodyPr lIns="90000" tIns="46800" rIns="90000" bIns="46800"/>
          <a:lstStyle/>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4400" dirty="0" smtClean="0">
                <a:solidFill>
                  <a:srgbClr val="4680B3"/>
                </a:solidFill>
                <a:latin typeface="Arial" charset="0"/>
              </a:rPr>
              <a:t>أسئلة</a:t>
            </a:r>
          </a:p>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4400" dirty="0" smtClean="0">
                <a:solidFill>
                  <a:srgbClr val="4680B3"/>
                </a:solidFill>
                <a:latin typeface="Arial" charset="0"/>
              </a:rPr>
              <a:t>تعليقات</a:t>
            </a:r>
          </a:p>
          <a:p>
            <a:pPr algn="r" rtl="1">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4400" dirty="0" smtClean="0">
                <a:solidFill>
                  <a:srgbClr val="4680B3"/>
                </a:solidFill>
                <a:latin typeface="Arial" charset="0"/>
              </a:rPr>
              <a:t>مناقشات</a:t>
            </a:r>
            <a:endParaRPr lang="el-GR" altLang="en-US" sz="3200" dirty="0">
              <a:solidFill>
                <a:srgbClr val="4680B3"/>
              </a:solidFill>
              <a:latin typeface="Aachen Bold"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487363" y="1260474"/>
            <a:ext cx="7572375" cy="5216525"/>
          </a:xfrm>
          <a:prstGeom prst="rect">
            <a:avLst/>
          </a:prstGeom>
          <a:noFill/>
          <a:ln w="9525">
            <a:noFill/>
            <a:round/>
            <a:headEnd/>
            <a:tailEnd/>
          </a:ln>
          <a:effectLst/>
        </p:spPr>
        <p:txBody>
          <a:bodyPr/>
          <a:lstStyle/>
          <a:p>
            <a:pPr algn="r" rtl="1">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2400" dirty="0" smtClean="0">
                <a:solidFill>
                  <a:srgbClr val="5B414D"/>
                </a:solidFill>
                <a:latin typeface="Arial" charset="0"/>
              </a:rPr>
              <a:t>فكري فى موقف تعرضتي فيه لضغوط من أخرين (أو من داخلك) لتتبعى أسطورة الشكل المثالي.</a:t>
            </a:r>
            <a:endParaRPr lang="en-US" altLang="en-US" sz="2400" dirty="0">
              <a:solidFill>
                <a:srgbClr val="5B414D"/>
              </a:solidFill>
              <a:latin typeface="Arial" charset="0"/>
            </a:endParaRPr>
          </a:p>
          <a:p>
            <a:pPr algn="r" rtl="1">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ltLang="en-US" sz="2400" dirty="0">
              <a:solidFill>
                <a:srgbClr val="5B414D"/>
              </a:solidFill>
              <a:latin typeface="Arial" charset="0"/>
            </a:endParaRPr>
          </a:p>
          <a:p>
            <a:pPr algn="r" rtl="1">
              <a:lnSpc>
                <a:spcPct val="110000"/>
              </a:lnSpc>
              <a:spcBef>
                <a:spcPts val="425"/>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2400" b="1" dirty="0" smtClean="0">
                <a:solidFill>
                  <a:srgbClr val="5B414D"/>
                </a:solidFill>
                <a:latin typeface="Arial" charset="0"/>
              </a:rPr>
              <a:t>على سبيل المثال:</a:t>
            </a:r>
            <a:endParaRPr lang="en-US" altLang="en-US" sz="2400" b="1" dirty="0">
              <a:solidFill>
                <a:srgbClr val="5B414D"/>
              </a:solidFill>
              <a:latin typeface="Arial" charset="0"/>
            </a:endParaRPr>
          </a:p>
          <a:p>
            <a:pPr algn="r" rtl="1">
              <a:lnSpc>
                <a:spcPct val="110000"/>
              </a:lnSpc>
              <a:spcBef>
                <a:spcPts val="425"/>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2400" dirty="0" smtClean="0">
                <a:solidFill>
                  <a:srgbClr val="5B414D"/>
                </a:solidFill>
                <a:latin typeface="Arial" charset="0"/>
              </a:rPr>
              <a:t>أثناء قيامك بالتسوق طلبتي من البائعة مساعدتك على إيجاد مقاس أكبر من القطعة التى اخترتيها، فكان ردها انه بالنظر إلى حجم خصرك الكبير،لديها إقتراح لكي بحمية غذائية قد تساعدك على فقد بعض الوزن.</a:t>
            </a:r>
            <a:r>
              <a:rPr lang="en-US" altLang="en-US" sz="2400" dirty="0" smtClean="0">
                <a:solidFill>
                  <a:srgbClr val="5B414D"/>
                </a:solidFill>
                <a:latin typeface="Arial" charset="0"/>
              </a:rPr>
              <a:t/>
            </a:r>
            <a:br>
              <a:rPr lang="en-US" altLang="en-US" sz="2400" dirty="0" smtClean="0">
                <a:solidFill>
                  <a:srgbClr val="5B414D"/>
                </a:solidFill>
                <a:latin typeface="Arial" charset="0"/>
              </a:rPr>
            </a:br>
            <a:r>
              <a:rPr lang="en-US" altLang="en-US" sz="2400" dirty="0">
                <a:solidFill>
                  <a:srgbClr val="5B414D"/>
                </a:solidFill>
                <a:latin typeface="Arial" charset="0"/>
              </a:rPr>
              <a:t/>
            </a:r>
            <a:br>
              <a:rPr lang="en-US" altLang="en-US" sz="2400" dirty="0">
                <a:solidFill>
                  <a:srgbClr val="5B414D"/>
                </a:solidFill>
                <a:latin typeface="Arial" charset="0"/>
              </a:rPr>
            </a:br>
            <a:r>
              <a:rPr lang="ar-EG" altLang="en-US" sz="2400" dirty="0" smtClean="0">
                <a:solidFill>
                  <a:srgbClr val="5B414D"/>
                </a:solidFill>
                <a:latin typeface="Arial" charset="0"/>
              </a:rPr>
              <a:t>حينها، فكرتي بأنه بالفعل عليكي خسارة بعض الوزن.</a:t>
            </a:r>
          </a:p>
          <a:p>
            <a:pPr algn="r" rtl="1">
              <a:lnSpc>
                <a:spcPct val="110000"/>
              </a:lnSpc>
              <a:spcBef>
                <a:spcPts val="425"/>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2400" dirty="0" smtClean="0">
                <a:solidFill>
                  <a:srgbClr val="5B414D"/>
                </a:solidFill>
                <a:latin typeface="Arial" charset="0"/>
              </a:rPr>
              <a:t>ماهو سيكون ردك الأن بعد ما تعلمتي من ”حرة لأكون أنا“ عن الثقة الجسدية.</a:t>
            </a:r>
            <a:endParaRPr lang="en-US" altLang="en-US" sz="2400" dirty="0">
              <a:solidFill>
                <a:srgbClr val="5B414D"/>
              </a:solidFill>
              <a:latin typeface="Arial" charset="0"/>
            </a:endParaRPr>
          </a:p>
          <a:p>
            <a:pPr algn="r" rtl="1">
              <a:lnSpc>
                <a:spcPct val="110000"/>
              </a:lnSpc>
              <a:spcBef>
                <a:spcPts val="425"/>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ar-EG" altLang="en-US" sz="2400" dirty="0">
              <a:solidFill>
                <a:srgbClr val="5B414D"/>
              </a:solidFill>
              <a:latin typeface="Arial" charset="0"/>
            </a:endParaRPr>
          </a:p>
          <a:p>
            <a:pPr algn="r" rtl="1">
              <a:lnSpc>
                <a:spcPct val="110000"/>
              </a:lnSpc>
              <a:spcBef>
                <a:spcPts val="425"/>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2400" dirty="0" smtClean="0">
                <a:solidFill>
                  <a:srgbClr val="5B414D"/>
                </a:solidFill>
                <a:latin typeface="Arial" charset="0"/>
              </a:rPr>
              <a:t>الأن....عودة إلى التفكير فى مثالك الخاص.</a:t>
            </a:r>
            <a:endParaRPr lang="en-US" altLang="en-US" sz="2400" dirty="0">
              <a:solidFill>
                <a:srgbClr val="5B414D"/>
              </a:solidFill>
              <a:latin typeface="Arial" charset="0"/>
            </a:endParaRPr>
          </a:p>
          <a:p>
            <a:pPr algn="r" rtl="1">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ltLang="en-US" sz="2400" dirty="0">
                <a:solidFill>
                  <a:srgbClr val="5B414D"/>
                </a:solidFill>
                <a:latin typeface="FS Me Light" pitchFamily="48" charset="0"/>
              </a:rPr>
              <a:t/>
            </a:r>
            <a:br>
              <a:rPr lang="en-US" altLang="en-US" sz="2400" dirty="0">
                <a:solidFill>
                  <a:srgbClr val="5B414D"/>
                </a:solidFill>
                <a:latin typeface="FS Me Light" pitchFamily="48" charset="0"/>
              </a:rPr>
            </a:br>
            <a:r>
              <a:rPr lang="en-US" altLang="en-US" sz="2400" dirty="0">
                <a:solidFill>
                  <a:srgbClr val="5B414D"/>
                </a:solidFill>
                <a:latin typeface="FS Me Light" pitchFamily="48" charset="0"/>
              </a:rPr>
              <a:t/>
            </a:r>
            <a:br>
              <a:rPr lang="en-US" altLang="en-US" sz="2400" dirty="0">
                <a:solidFill>
                  <a:srgbClr val="5B414D"/>
                </a:solidFill>
                <a:latin typeface="FS Me Light" pitchFamily="48" charset="0"/>
              </a:rPr>
            </a:br>
            <a:endParaRPr lang="en-US" altLang="en-US" sz="2400" dirty="0">
              <a:solidFill>
                <a:srgbClr val="5B414D"/>
              </a:solidFill>
              <a:latin typeface="FS Me Light" pitchFamily="48" charset="0"/>
            </a:endParaRPr>
          </a:p>
        </p:txBody>
      </p:sp>
      <p:sp>
        <p:nvSpPr>
          <p:cNvPr id="18435" name="Text Box 2"/>
          <p:cNvSpPr txBox="1">
            <a:spLocks noChangeArrowheads="1"/>
          </p:cNvSpPr>
          <p:nvPr/>
        </p:nvSpPr>
        <p:spPr bwMode="auto">
          <a:xfrm>
            <a:off x="482600" y="160338"/>
            <a:ext cx="7366000" cy="671512"/>
          </a:xfrm>
          <a:prstGeom prst="rect">
            <a:avLst/>
          </a:prstGeom>
          <a:noFill/>
          <a:ln w="9525">
            <a:noFill/>
            <a:round/>
            <a:headEnd/>
            <a:tailEnd/>
          </a:ln>
          <a:effectLst/>
        </p:spPr>
        <p:txBody>
          <a:bodyPr/>
          <a:lstStyle/>
          <a:p>
            <a:pPr algn="r">
              <a:lnSpc>
                <a:spcPct val="80000"/>
              </a:lnSpc>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600" dirty="0" smtClean="0">
                <a:solidFill>
                  <a:srgbClr val="4680B3"/>
                </a:solidFill>
                <a:latin typeface="Arial" charset="0"/>
              </a:rPr>
              <a:t>مهمة التحدى اللفظي</a:t>
            </a:r>
            <a:endParaRPr lang="en-GB" altLang="en-US" sz="3600" dirty="0">
              <a:solidFill>
                <a:srgbClr val="4680B3"/>
              </a:solidFill>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
          <p:cNvSpPr txBox="1">
            <a:spLocks noChangeArrowheads="1"/>
          </p:cNvSpPr>
          <p:nvPr/>
        </p:nvSpPr>
        <p:spPr bwMode="auto">
          <a:xfrm>
            <a:off x="482600" y="360363"/>
            <a:ext cx="7442200" cy="1123950"/>
          </a:xfrm>
          <a:prstGeom prst="rect">
            <a:avLst/>
          </a:prstGeom>
          <a:noFill/>
          <a:ln w="9525">
            <a:noFill/>
            <a:round/>
            <a:headEnd/>
            <a:tailEnd/>
          </a:ln>
          <a:effectLst/>
        </p:spPr>
        <p:txBody>
          <a:bodyPr/>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ar-EG" altLang="en-US" sz="3600" dirty="0" smtClean="0">
                <a:solidFill>
                  <a:srgbClr val="4680B3"/>
                </a:solidFill>
                <a:latin typeface="Arial" charset="0"/>
              </a:rPr>
              <a:t>لنتشارك سوياً.</a:t>
            </a:r>
            <a:endParaRPr lang="en-GB" altLang="en-US" sz="3600" dirty="0">
              <a:solidFill>
                <a:srgbClr val="4680B3"/>
              </a:solidFill>
              <a:latin typeface="Arial" charset="0"/>
            </a:endParaRPr>
          </a:p>
        </p:txBody>
      </p:sp>
      <p:sp>
        <p:nvSpPr>
          <p:cNvPr id="19459" name="Text Box 2"/>
          <p:cNvSpPr txBox="1">
            <a:spLocks noChangeArrowheads="1"/>
          </p:cNvSpPr>
          <p:nvPr/>
        </p:nvSpPr>
        <p:spPr bwMode="auto">
          <a:xfrm>
            <a:off x="487363" y="1260475"/>
            <a:ext cx="7572375" cy="4921250"/>
          </a:xfrm>
          <a:prstGeom prst="rect">
            <a:avLst/>
          </a:prstGeom>
          <a:noFill/>
          <a:ln w="9525">
            <a:noFill/>
            <a:round/>
            <a:headEnd/>
            <a:tailEnd/>
          </a:ln>
          <a:effectLst/>
        </p:spPr>
        <p:txBody>
          <a:bodyPr/>
          <a:lstStyle/>
          <a:p>
            <a:pPr>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GB" altLang="en-US" sz="3600" dirty="0">
              <a:solidFill>
                <a:srgbClr val="5B414D"/>
              </a:solidFill>
              <a:latin typeface="Arial" charset="0"/>
            </a:endParaRPr>
          </a:p>
          <a:p>
            <a:pPr>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GB" altLang="en-US" sz="3600" dirty="0">
              <a:solidFill>
                <a:srgbClr val="5B414D"/>
              </a:solidFill>
              <a:latin typeface="Arial" charset="0"/>
            </a:endParaRPr>
          </a:p>
          <a:p>
            <a:pPr algn="r" rtl="1">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ar-EG" altLang="en-US" sz="3600" dirty="0" smtClean="0">
                <a:solidFill>
                  <a:srgbClr val="5B414D"/>
                </a:solidFill>
                <a:latin typeface="Arial" charset="0"/>
              </a:rPr>
              <a:t>فى المجموعات الصغيرة – شاركن التحدى اللفظي لأسطورة الشكل المثالي</a:t>
            </a:r>
            <a:endParaRPr lang="en-GB" altLang="en-US" sz="3600" dirty="0">
              <a:solidFill>
                <a:srgbClr val="5B414D"/>
              </a:solidFill>
              <a:latin typeface="Arial" charset="0"/>
            </a:endParaRPr>
          </a:p>
          <a:p>
            <a:pPr>
              <a:lnSpc>
                <a:spcPct val="110000"/>
              </a:lnSpc>
              <a:spcBef>
                <a:spcPts val="600"/>
              </a:spcBef>
              <a:buClrTx/>
              <a:buSzPct val="110000"/>
              <a:buFontTx/>
              <a:buNone/>
              <a:tabLst>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ltLang="en-US" sz="2400" dirty="0">
                <a:solidFill>
                  <a:srgbClr val="5B414D"/>
                </a:solidFill>
                <a:latin typeface="FS Me Light" pitchFamily="48" charset="0"/>
              </a:rPr>
              <a:t/>
            </a:r>
            <a:br>
              <a:rPr lang="en-US" altLang="en-US" sz="2400" dirty="0">
                <a:solidFill>
                  <a:srgbClr val="5B414D"/>
                </a:solidFill>
                <a:latin typeface="FS Me Light" pitchFamily="48" charset="0"/>
              </a:rPr>
            </a:br>
            <a:r>
              <a:rPr lang="en-US" altLang="en-US" sz="2400" dirty="0">
                <a:solidFill>
                  <a:srgbClr val="5B414D"/>
                </a:solidFill>
                <a:latin typeface="FS Me Light" pitchFamily="48" charset="0"/>
              </a:rPr>
              <a:t/>
            </a:r>
            <a:br>
              <a:rPr lang="en-US" altLang="en-US" sz="2400" dirty="0">
                <a:solidFill>
                  <a:srgbClr val="5B414D"/>
                </a:solidFill>
                <a:latin typeface="FS Me Light" pitchFamily="48" charset="0"/>
              </a:rPr>
            </a:br>
            <a:endParaRPr lang="en-US" altLang="en-US" sz="2400" dirty="0">
              <a:solidFill>
                <a:srgbClr val="5B414D"/>
              </a:solidFill>
              <a:latin typeface="FS Me Light" pitchFamily="48"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9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8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altLang="en-US" sz="1800" b="0" i="0" u="none" strike="noStrike" cap="none" normalizeH="0" baseline="0" smtClean="0">
            <a:ln>
              <a:noFill/>
            </a:ln>
            <a:solidFill>
              <a:schemeClr val="bg1"/>
            </a:solidFill>
            <a:effectLst/>
            <a:latin typeface="Calibri" pitchFamily="32"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TotalTime>
  <Words>1567</Words>
  <Application>Microsoft Office PowerPoint</Application>
  <PresentationFormat>On-screen Show (4:3)</PresentationFormat>
  <Paragraphs>160</Paragraphs>
  <Slides>19</Slides>
  <Notes>19</Notes>
  <HiddenSlides>0</HiddenSlides>
  <MMClips>0</MMClips>
  <ScaleCrop>false</ScaleCrop>
  <HeadingPairs>
    <vt:vector size="4" baseType="variant">
      <vt:variant>
        <vt:lpstr>Theme</vt:lpstr>
      </vt:variant>
      <vt:variant>
        <vt:i4>7</vt:i4>
      </vt:variant>
      <vt:variant>
        <vt:lpstr>Slide Titles</vt:lpstr>
      </vt:variant>
      <vt:variant>
        <vt:i4>19</vt:i4>
      </vt:variant>
    </vt:vector>
  </HeadingPairs>
  <TitlesOfParts>
    <vt:vector size="26" baseType="lpstr">
      <vt:lpstr>1_Office Theme</vt:lpstr>
      <vt:lpstr>2_Office Theme</vt:lpstr>
      <vt:lpstr>4_Office Theme</vt:lpstr>
      <vt:lpstr>5_Office Theme</vt:lpstr>
      <vt:lpstr>9_Office Theme</vt:lpstr>
      <vt:lpstr>6_Office Theme</vt:lpstr>
      <vt:lpstr>8_Office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sony</dc:creator>
  <cp:lastModifiedBy>sony</cp:lastModifiedBy>
  <cp:revision>18</cp:revision>
  <dcterms:created xsi:type="dcterms:W3CDTF">2015-04-29T12:41:43Z</dcterms:created>
  <dcterms:modified xsi:type="dcterms:W3CDTF">2015-04-29T17:02:12Z</dcterms:modified>
</cp:coreProperties>
</file>